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3"/>
  </p:notesMasterIdLst>
  <p:sldIdLst>
    <p:sldId id="266" r:id="rId2"/>
    <p:sldId id="265" r:id="rId3"/>
    <p:sldId id="267" r:id="rId4"/>
    <p:sldId id="259" r:id="rId5"/>
    <p:sldId id="271" r:id="rId6"/>
    <p:sldId id="260" r:id="rId7"/>
    <p:sldId id="272" r:id="rId8"/>
    <p:sldId id="277" r:id="rId9"/>
    <p:sldId id="282" r:id="rId10"/>
    <p:sldId id="263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28"/>
    <a:srgbClr val="00C072"/>
    <a:srgbClr val="EAEAEA"/>
    <a:srgbClr val="424E60"/>
    <a:srgbClr val="4CC0D0"/>
    <a:srgbClr val="E6E6E6"/>
    <a:srgbClr val="DDDDDD"/>
    <a:srgbClr val="AEA084"/>
    <a:srgbClr val="F19E65"/>
    <a:srgbClr val="A798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5256" autoAdjust="0"/>
  </p:normalViewPr>
  <p:slideViewPr>
    <p:cSldViewPr snapToGrid="0">
      <p:cViewPr>
        <p:scale>
          <a:sx n="72" d="100"/>
          <a:sy n="72" d="100"/>
        </p:scale>
        <p:origin x="1974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04D0-43EA-475B-9A46-49ED67FFD25E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BCCA6-5745-4FF6-B02B-1FD752BD6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33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166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15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CCA6-5745-4FF6-B02B-1FD752BD603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82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38A2-EC5F-4916-86DC-0EEC923EC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7D39C-E5E2-4456-AF7E-9AB31477E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7BE97-03B4-4644-9193-CB6D929A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00295-04D9-4BE3-9BC6-04FA4BEE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7F595-CDAE-42B9-813F-2B7E56F5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47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EF60-9D51-4975-8E70-35586B24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C53CE-F2EE-4049-8EBD-926969E58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CC2A-2742-4EDE-81E1-E7000BEE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4EF05-2762-4148-81CB-C5BB8F71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733F2-6DA3-49D1-A99A-A6046E8C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95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3FAF6-8131-4AAB-BE34-2138FA62E3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8B36B-A81F-4C6C-BBA2-E300A55ED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D2BE5-CAE0-483D-B492-8CBC1E73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C7A3F-6E4B-4FA5-A0CD-B0FFDC4C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B596B-75EE-4E09-8AF3-A59EEDB6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47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96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09600" y="1904997"/>
            <a:ext cx="8034000" cy="41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▰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030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F823-F6BC-4B2F-9370-FC3F2674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EB95-18C7-4143-96CE-F3F64AE51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BD3A2-4ADF-494F-889E-DF92CB01A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371F7-B329-48EA-8E92-F77AAF09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4AE81-0AD7-41DC-A6F4-57D87332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20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BEFA-95A8-41DB-B29C-DD273C0EB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1BCB4-1957-4E59-BF00-C171BDEC4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FF9FE-0BAB-4BF5-9B0B-C1A25E7E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51AD-F546-4DBC-8A65-CFA304B5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BBF03-D719-4BCC-A6F2-2A80277C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13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D2EF-2A41-407F-B24E-8B07857D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E5584-5CF7-4D43-9D06-E58ACD67A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78E2C-7B9A-4C8B-A877-B53E61075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8482B-8AFB-49B9-B398-D9777B6E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C547-559E-419F-A0E5-C34751770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DDAB0-E229-4AB8-94D6-1C2F6038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83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A4E7-B79E-42D1-A6B0-2F08C1C3D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BA219-F9A0-44A3-8328-1B7194339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9BFE0-8CA6-46B2-A9CC-C369CA9DC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A0692-4E36-4A61-B74B-63C8E9918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39BAA-051F-47D5-B7B4-A48CA95CE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F5B0B-0E8F-4884-B346-27F71F8B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B2D3F-2EBE-424E-AB60-AE71C49F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BEBE6-E2BC-4676-B5C6-503C6166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44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8790-4C2B-42A7-928E-AB1AE115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ACD6B-D1BD-4BF3-A771-3BF3A392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D9DA6-31F5-4150-B7BF-ABED3978B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FA78B-A8FB-48BA-86DD-143CA148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85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340B0-E9EA-450C-B49A-96BB47C0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51DB4E-DC29-43DC-9ED1-26A3EB67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51B19-B519-4E7C-89C0-F52341C9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12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30267-2F9D-41E6-9E8B-FC9EE5D1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71A19-D5FA-4774-A6B7-9F08E8D7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6BD69-4A65-4967-A055-8CEE2F6DA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C72BD-53AF-4A91-9695-1669740D6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DD2A5-5C9E-45AE-80FB-BE380E65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B4677-4AAD-4E56-9B43-E6CA1F8A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96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C9E1-5660-4A31-94A0-E5AFD539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B2A57-79FD-4EFE-B61C-D2B2C2BE6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4BF66-A36D-4F1D-B36A-CF6308F64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FAAF9-A50B-4216-8B6A-1D47F00D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D60B0-3EF8-4EAA-B2EA-82192093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2F04C-DFF0-4B34-A3C7-8326BD5E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43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54555-434D-4F86-94DD-68FFA17FA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B7141-7FD2-4347-8F39-1DD28CE8E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8A081-C7D5-417F-A5E8-D77423895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B083B-443A-4442-9A44-5EFC6BDE8B84}" type="datetimeFigureOut">
              <a:rPr lang="en-IN" smtClean="0"/>
              <a:t>11-10-2020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CDEDD-9AC2-47A4-A222-D11491D95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D4F8-8001-4809-9ABF-211437919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A2788-D895-4938-B09F-683B6EB30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260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6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63132D-B4FC-4A61-82A6-6BA575093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554" y="0"/>
            <a:ext cx="12203108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FDDC007-EC89-481A-91E4-E88231112B27}"/>
              </a:ext>
            </a:extLst>
          </p:cNvPr>
          <p:cNvSpPr/>
          <p:nvPr/>
        </p:nvSpPr>
        <p:spPr>
          <a:xfrm>
            <a:off x="9531009" y="1748023"/>
            <a:ext cx="2689382" cy="2653740"/>
          </a:xfrm>
          <a:custGeom>
            <a:avLst/>
            <a:gdLst>
              <a:gd name="connsiteX0" fmla="*/ 663435 w 2689382"/>
              <a:gd name="connsiteY0" fmla="*/ 0 h 2653740"/>
              <a:gd name="connsiteX1" fmla="*/ 2689382 w 2689382"/>
              <a:gd name="connsiteY1" fmla="*/ 0 h 2653740"/>
              <a:gd name="connsiteX2" fmla="*/ 2689382 w 2689382"/>
              <a:gd name="connsiteY2" fmla="*/ 2653740 h 2653740"/>
              <a:gd name="connsiteX3" fmla="*/ 0 w 2689382"/>
              <a:gd name="connsiteY3" fmla="*/ 2653740 h 265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82" h="2653740">
                <a:moveTo>
                  <a:pt x="663435" y="0"/>
                </a:moveTo>
                <a:lnTo>
                  <a:pt x="2689382" y="0"/>
                </a:lnTo>
                <a:lnTo>
                  <a:pt x="2689382" y="2653740"/>
                </a:lnTo>
                <a:lnTo>
                  <a:pt x="0" y="2653740"/>
                </a:lnTo>
                <a:close/>
              </a:path>
            </a:pathLst>
          </a:custGeom>
          <a:solidFill>
            <a:srgbClr val="00959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EB2F-ED4C-45F0-946A-04BE848153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69" y="1616833"/>
            <a:ext cx="5515197" cy="3136738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1997790-4284-4E67-92D1-95B12D0BE228}"/>
              </a:ext>
            </a:extLst>
          </p:cNvPr>
          <p:cNvSpPr/>
          <p:nvPr/>
        </p:nvSpPr>
        <p:spPr>
          <a:xfrm>
            <a:off x="-5554" y="1506524"/>
            <a:ext cx="7268196" cy="3136738"/>
          </a:xfrm>
          <a:custGeom>
            <a:avLst/>
            <a:gdLst>
              <a:gd name="connsiteX0" fmla="*/ 17885 w 7285046"/>
              <a:gd name="connsiteY0" fmla="*/ 0 h 3136738"/>
              <a:gd name="connsiteX1" fmla="*/ 7285046 w 7285046"/>
              <a:gd name="connsiteY1" fmla="*/ 0 h 3136738"/>
              <a:gd name="connsiteX2" fmla="*/ 6500862 w 7285046"/>
              <a:gd name="connsiteY2" fmla="*/ 3136738 h 3136738"/>
              <a:gd name="connsiteX3" fmla="*/ 0 w 7285046"/>
              <a:gd name="connsiteY3" fmla="*/ 3136738 h 3136738"/>
              <a:gd name="connsiteX4" fmla="*/ 0 w 7285046"/>
              <a:gd name="connsiteY4" fmla="*/ 71540 h 313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5046" h="3136738">
                <a:moveTo>
                  <a:pt x="17885" y="0"/>
                </a:moveTo>
                <a:lnTo>
                  <a:pt x="7285046" y="0"/>
                </a:lnTo>
                <a:lnTo>
                  <a:pt x="6500862" y="3136738"/>
                </a:lnTo>
                <a:lnTo>
                  <a:pt x="0" y="3136738"/>
                </a:lnTo>
                <a:lnTo>
                  <a:pt x="0" y="71540"/>
                </a:lnTo>
                <a:close/>
              </a:path>
            </a:pathLst>
          </a:custGeom>
          <a:solidFill>
            <a:srgbClr val="00959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9ADBD-62FD-470F-9AF6-50A234FE533E}"/>
              </a:ext>
            </a:extLst>
          </p:cNvPr>
          <p:cNvSpPr/>
          <p:nvPr/>
        </p:nvSpPr>
        <p:spPr>
          <a:xfrm>
            <a:off x="93193" y="1766368"/>
            <a:ext cx="592776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TEAM VOTEX</a:t>
            </a:r>
            <a:endParaRPr lang="en-US" sz="7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893BE5-E453-4B5D-8FA2-1F1029496B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38" b="99500" l="31250" r="38750">
                        <a14:foregroundMark x1="36172" y1="57625" x2="36172" y2="57625"/>
                        <a14:foregroundMark x1="36172" y1="56188" x2="36445" y2="57813"/>
                        <a14:foregroundMark x1="34946" y1="55345" x2="32891" y2="54438"/>
                        <a14:foregroundMark x1="36289" y1="55937" x2="35809" y2="55725"/>
                        <a14:foregroundMark x1="32929" y1="55308" x2="32813" y2="82250"/>
                        <a14:foregroundMark x1="32813" y1="82250" x2="33906" y2="56188"/>
                        <a14:foregroundMark x1="33906" y1="56188" x2="34453" y2="82063"/>
                        <a14:foregroundMark x1="34453" y1="82063" x2="35859" y2="77938"/>
                        <a14:foregroundMark x1="31914" y1="81813" x2="32266" y2="86000"/>
                        <a14:foregroundMark x1="33242" y1="83750" x2="36172" y2="79250"/>
                        <a14:foregroundMark x1="33203" y1="84313" x2="33203" y2="84313"/>
                        <a14:foregroundMark x1="36289" y1="58313" x2="36484" y2="60625"/>
                        <a14:foregroundMark x1="36523" y1="60313" x2="36641" y2="74250"/>
                        <a14:foregroundMark x1="33984" y1="86063" x2="32852" y2="84875"/>
                        <a14:foregroundMark x1="36211" y1="86438" x2="36523" y2="80125"/>
                        <a14:foregroundMark x1="36523" y1="80125" x2="38594" y2="85125"/>
                        <a14:foregroundMark x1="38594" y1="85125" x2="37109" y2="79500"/>
                        <a14:foregroundMark x1="37109" y1="79500" x2="36992" y2="85813"/>
                        <a14:foregroundMark x1="36992" y1="85813" x2="37891" y2="84750"/>
                        <a14:foregroundMark x1="37031" y1="75125" x2="38008" y2="77813"/>
                        <a14:foregroundMark x1="32148" y1="87188" x2="38164" y2="87938"/>
                        <a14:foregroundMark x1="35078" y1="89375" x2="31758" y2="88750"/>
                        <a14:foregroundMark x1="31758" y1="88750" x2="31758" y2="94875"/>
                        <a14:foregroundMark x1="31758" y1="94875" x2="34063" y2="90813"/>
                        <a14:foregroundMark x1="34063" y1="90813" x2="34219" y2="98625"/>
                        <a14:foregroundMark x1="34219" y1="98625" x2="35859" y2="93375"/>
                        <a14:foregroundMark x1="35859" y1="93375" x2="32930" y2="95438"/>
                        <a14:foregroundMark x1="32930" y1="95438" x2="36406" y2="96625"/>
                        <a14:foregroundMark x1="36406" y1="96625" x2="34961" y2="90750"/>
                        <a14:foregroundMark x1="34961" y1="90750" x2="31602" y2="92500"/>
                        <a14:foregroundMark x1="31602" y1="92500" x2="34531" y2="97188"/>
                        <a14:foregroundMark x1="34531" y1="97188" x2="38125" y2="95063"/>
                        <a14:foregroundMark x1="38125" y1="95063" x2="35352" y2="90313"/>
                        <a14:foregroundMark x1="35352" y1="90313" x2="33281" y2="96813"/>
                        <a14:foregroundMark x1="33281" y1="96813" x2="38164" y2="97625"/>
                        <a14:foregroundMark x1="38164" y1="97625" x2="37773" y2="90250"/>
                        <a14:foregroundMark x1="37773" y1="90250" x2="34922" y2="95625"/>
                        <a14:foregroundMark x1="34922" y1="95625" x2="38750" y2="95313"/>
                        <a14:foregroundMark x1="38750" y1="95313" x2="35273" y2="91938"/>
                        <a14:foregroundMark x1="35273" y1="91938" x2="35156" y2="91938"/>
                        <a14:foregroundMark x1="31289" y1="87188" x2="31289" y2="93625"/>
                        <a14:foregroundMark x1="31289" y1="93625" x2="33594" y2="98000"/>
                        <a14:foregroundMark x1="33594" y1="98000" x2="36719" y2="98563"/>
                        <a14:foregroundMark x1="36719" y1="98563" x2="31914" y2="99250"/>
                        <a14:foregroundMark x1="31914" y1="99250" x2="35430" y2="98750"/>
                        <a14:foregroundMark x1="35430" y1="98750" x2="35625" y2="98625"/>
                        <a14:foregroundMark x1="35273" y1="67563" x2="36016" y2="80313"/>
                        <a14:foregroundMark x1="36016" y1="80313" x2="35742" y2="60125"/>
                        <a14:foregroundMark x1="35742" y1="60125" x2="34805" y2="66125"/>
                        <a14:foregroundMark x1="34805" y1="66125" x2="34805" y2="69063"/>
                        <a14:foregroundMark x1="32070" y1="61750" x2="32031" y2="68313"/>
                        <a14:foregroundMark x1="32031" y1="68313" x2="31953" y2="63188"/>
                        <a14:foregroundMark x1="31016" y1="96563" x2="34453" y2="99438"/>
                        <a14:foregroundMark x1="34453" y1="99438" x2="37617" y2="98625"/>
                        <a14:foregroundMark x1="37617" y1="98625" x2="38008" y2="95938"/>
                        <a14:foregroundMark x1="38203" y1="97188" x2="38555" y2="99500"/>
                        <a14:foregroundMark x1="38555" y1="97063" x2="38477" y2="96438"/>
                        <a14:foregroundMark x1="31953" y1="96063" x2="31406" y2="97063"/>
                        <a14:foregroundMark x1="31289" y1="98250" x2="31289" y2="98250"/>
                        <a14:foregroundMark x1="31289" y1="98250" x2="32070" y2="98500"/>
                        <a14:foregroundMark x1="37891" y1="76438" x2="37891" y2="76438"/>
                        <a14:foregroundMark x1="36836" y1="75125" x2="38672" y2="80375"/>
                        <a14:foregroundMark x1="38672" y1="80375" x2="38672" y2="85688"/>
                        <a14:foregroundMark x1="37227" y1="75500" x2="38164" y2="77063"/>
                        <a14:foregroundMark x1="36992" y1="74000" x2="38008" y2="75375"/>
                        <a14:foregroundMark x1="32675" y1="54432" x2="33950" y2="54569"/>
                        <a14:foregroundMark x1="31797" y1="61000" x2="32383" y2="53938"/>
                        <a14:foregroundMark x1="31758" y1="57188" x2="31992" y2="57063"/>
                        <a14:foregroundMark x1="31563" y1="59875" x2="31722" y2="55348"/>
                        <a14:foregroundMark x1="35548" y1="54937" x2="36250" y2="56750"/>
                        <a14:foregroundMark x1="34023" y1="52938" x2="35234" y2="54500"/>
                        <a14:backgroundMark x1="31250" y1="56625" x2="31016" y2="61250"/>
                        <a14:backgroundMark x1="35394" y1="54272" x2="36250" y2="54937"/>
                        <a14:backgroundMark x1="33438" y1="52750" x2="33902" y2="53111"/>
                        <a14:backgroundMark x1="36250" y1="54937" x2="35519" y2="54093"/>
                        <a14:backgroundMark x1="31797" y1="54438" x2="32773" y2="53375"/>
                        <a14:backgroundMark x1="31992" y1="55313" x2="32109" y2="53063"/>
                        <a14:backgroundMark x1="32188" y1="52875" x2="33164" y2="53500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09" t="47994" r="61011"/>
          <a:stretch/>
        </p:blipFill>
        <p:spPr>
          <a:xfrm>
            <a:off x="5644149" y="1766368"/>
            <a:ext cx="1299443" cy="509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382C2-C6CD-4AD1-A8E9-1520B45376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4" t="26153" r="14448" b="34852"/>
          <a:stretch/>
        </p:blipFill>
        <p:spPr>
          <a:xfrm>
            <a:off x="7147696" y="1751159"/>
            <a:ext cx="4015340" cy="26506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45A9E2-AE4D-4015-834F-AD7544149480}"/>
              </a:ext>
            </a:extLst>
          </p:cNvPr>
          <p:cNvSpPr/>
          <p:nvPr/>
        </p:nvSpPr>
        <p:spPr>
          <a:xfrm>
            <a:off x="2140" y="3017127"/>
            <a:ext cx="592776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Steel City Hacks, India</a:t>
            </a:r>
          </a:p>
        </p:txBody>
      </p:sp>
    </p:spTree>
    <p:extLst>
      <p:ext uri="{BB962C8B-B14F-4D97-AF65-F5344CB8AC3E}">
        <p14:creationId xmlns:p14="http://schemas.microsoft.com/office/powerpoint/2010/main" val="2265813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A7E537-6B9A-4842-AB38-726A62CFCFD6}"/>
              </a:ext>
            </a:extLst>
          </p:cNvPr>
          <p:cNvGrpSpPr/>
          <p:nvPr/>
        </p:nvGrpSpPr>
        <p:grpSpPr>
          <a:xfrm>
            <a:off x="-57150" y="15033"/>
            <a:ext cx="12306299" cy="6858000"/>
            <a:chOff x="1" y="0"/>
            <a:chExt cx="12247383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78C230-FE82-4EC7-B32B-D59E8BF1E4F2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B60BE0-0B60-4761-8824-921426BDA4CD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FC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8C3D88-AA9D-47E8-A24F-E8D8FFECCD46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1EC72F-16B0-4DE4-8710-732EF5271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21260" y="3222067"/>
              <a:ext cx="463150" cy="47400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73014-E7BC-4796-9171-4A117DA18FB9}"/>
              </a:ext>
            </a:extLst>
          </p:cNvPr>
          <p:cNvGrpSpPr/>
          <p:nvPr/>
        </p:nvGrpSpPr>
        <p:grpSpPr>
          <a:xfrm>
            <a:off x="-532465" y="22550"/>
            <a:ext cx="12264083" cy="6858000"/>
            <a:chOff x="1" y="0"/>
            <a:chExt cx="1226408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61358B-DB43-4E07-AACB-B947FD647DA9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F978CD-D445-4A0A-813C-AEE98FEE2CB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CC99">
                <a:alpha val="9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39CB8D-649E-409F-B64C-BE8782A51B90}"/>
                </a:ext>
              </a:extLst>
            </p:cNvPr>
            <p:cNvSpPr txBox="1"/>
            <p:nvPr/>
          </p:nvSpPr>
          <p:spPr>
            <a:xfrm rot="16200000">
              <a:off x="11062566" y="3159164"/>
              <a:ext cx="18182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BENEFITS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3A4417-2B98-4701-B45A-4A7B9254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0F6FF"/>
                </a:clrFrom>
                <a:clrTo>
                  <a:srgbClr val="E0F6FF">
                    <a:alpha val="0"/>
                  </a:srgbClr>
                </a:clrTo>
              </a:clrChange>
              <a:duotone>
                <a:prstClr val="black"/>
                <a:srgbClr val="00CC9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7F94FC-AA02-472C-9A53-2B186E8899EE}"/>
              </a:ext>
            </a:extLst>
          </p:cNvPr>
          <p:cNvGrpSpPr/>
          <p:nvPr/>
        </p:nvGrpSpPr>
        <p:grpSpPr>
          <a:xfrm>
            <a:off x="-1029591" y="22550"/>
            <a:ext cx="12241416" cy="6858000"/>
            <a:chOff x="1" y="0"/>
            <a:chExt cx="12241416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CD8B13-7CEF-4347-ADED-CAB9DEC77DF3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C757328-F7BB-421A-96DE-B69AE8600CAE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DA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5139BF-20B5-41CA-9BEF-18BF8406574D}"/>
                </a:ext>
              </a:extLst>
            </p:cNvPr>
            <p:cNvSpPr txBox="1"/>
            <p:nvPr/>
          </p:nvSpPr>
          <p:spPr>
            <a:xfrm rot="16200000">
              <a:off x="11227909" y="3114062"/>
              <a:ext cx="1442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THEME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18FCA4-D88B-4006-9F39-BBE35D2A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14523" y="3148547"/>
              <a:ext cx="548054" cy="56089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6B2836-5FAD-49EA-ABB6-D1ED1D0B8D1E}"/>
              </a:ext>
            </a:extLst>
          </p:cNvPr>
          <p:cNvGrpSpPr/>
          <p:nvPr/>
        </p:nvGrpSpPr>
        <p:grpSpPr>
          <a:xfrm>
            <a:off x="-1507975" y="22550"/>
            <a:ext cx="12247383" cy="6858000"/>
            <a:chOff x="1" y="8878"/>
            <a:chExt cx="12247383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622E02-95B6-4741-B474-F8E01F707F46}"/>
                </a:ext>
              </a:extLst>
            </p:cNvPr>
            <p:cNvSpPr/>
            <p:nvPr/>
          </p:nvSpPr>
          <p:spPr>
            <a:xfrm>
              <a:off x="1" y="8878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F9BC0B-8412-464D-A718-89C427755B9A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42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8CF662-0D9C-4468-9BDB-9C726215FE67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CODE</a:t>
              </a:r>
              <a:endParaRPr lang="en-IN" sz="3200" b="1" dirty="0">
                <a:solidFill>
                  <a:srgbClr val="EAEAEA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BAC1287-A745-4FD1-AF7C-3BF1DE2B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305948-5532-40E5-926F-3C5DAB275BE4}"/>
              </a:ext>
            </a:extLst>
          </p:cNvPr>
          <p:cNvGrpSpPr/>
          <p:nvPr/>
        </p:nvGrpSpPr>
        <p:grpSpPr>
          <a:xfrm>
            <a:off x="-2003967" y="22550"/>
            <a:ext cx="12247383" cy="6858000"/>
            <a:chOff x="1" y="0"/>
            <a:chExt cx="12247383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1C0ECC-5380-4DBA-AAB6-295F5B1FBC56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B952C8-86DB-49DB-B544-C0A65003EDA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D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D3571C-5539-44C1-AD0D-BA849CFC31A1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613A991-59CD-4114-AE38-549B10EB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 rot="16200000">
              <a:off x="11221965" y="3161218"/>
              <a:ext cx="523295" cy="5355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6C3C9F2-D4AF-4B77-B2B5-A8EE114F7710}"/>
              </a:ext>
            </a:extLst>
          </p:cNvPr>
          <p:cNvSpPr txBox="1"/>
          <p:nvPr/>
        </p:nvSpPr>
        <p:spPr>
          <a:xfrm>
            <a:off x="1241020" y="320040"/>
            <a:ext cx="900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D29B"/>
                </a:solidFill>
              </a:rPr>
              <a:t>Meet Our Team!</a:t>
            </a:r>
            <a:endParaRPr lang="en-IN" sz="4000" b="1" dirty="0">
              <a:solidFill>
                <a:srgbClr val="00D29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2FE14-7896-4850-90F7-875B7EB2BDA2}"/>
              </a:ext>
            </a:extLst>
          </p:cNvPr>
          <p:cNvSpPr txBox="1"/>
          <p:nvPr/>
        </p:nvSpPr>
        <p:spPr>
          <a:xfrm>
            <a:off x="4676775" y="281463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D5FFFD-CC4B-475F-99EF-8A2B9908E7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9" t="5495" r="5161" b="28450"/>
          <a:stretch/>
        </p:blipFill>
        <p:spPr>
          <a:xfrm>
            <a:off x="3314280" y="1065999"/>
            <a:ext cx="2787556" cy="3392405"/>
          </a:xfrm>
          <a:prstGeom prst="ellipse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5C0B431-616C-4640-8558-47CB3C0BB1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 t="2353" r="-204" b="26776"/>
          <a:stretch/>
        </p:blipFill>
        <p:spPr>
          <a:xfrm>
            <a:off x="246877" y="1167845"/>
            <a:ext cx="2787557" cy="3309543"/>
          </a:xfrm>
          <a:prstGeom prst="ellipse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3E3692A-0BD7-4AD7-B21D-7671BB28D9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13438" r="459" b="4479"/>
          <a:stretch/>
        </p:blipFill>
        <p:spPr>
          <a:xfrm>
            <a:off x="6201301" y="1027926"/>
            <a:ext cx="2811857" cy="3458340"/>
          </a:xfrm>
          <a:prstGeom prst="ellipse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F6E5315-807E-4798-856E-627E5E5C768D}"/>
              </a:ext>
            </a:extLst>
          </p:cNvPr>
          <p:cNvSpPr txBox="1"/>
          <p:nvPr/>
        </p:nvSpPr>
        <p:spPr>
          <a:xfrm>
            <a:off x="3856930" y="4943505"/>
            <a:ext cx="173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Mallika Evuri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199A2F-E62A-4042-8E2D-BFB3DBE9D2F0}"/>
              </a:ext>
            </a:extLst>
          </p:cNvPr>
          <p:cNvSpPr txBox="1"/>
          <p:nvPr/>
        </p:nvSpPr>
        <p:spPr>
          <a:xfrm>
            <a:off x="761442" y="4943505"/>
            <a:ext cx="173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Aditya Kumar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3A5084-4FCE-4D38-ABCE-A847447CC069}"/>
              </a:ext>
            </a:extLst>
          </p:cNvPr>
          <p:cNvSpPr txBox="1"/>
          <p:nvPr/>
        </p:nvSpPr>
        <p:spPr>
          <a:xfrm>
            <a:off x="6740106" y="4943505"/>
            <a:ext cx="2273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err="1"/>
              <a:t>Sohaibullah</a:t>
            </a:r>
            <a:r>
              <a:rPr lang="en-IN" sz="2000" b="1" dirty="0"/>
              <a:t> </a:t>
            </a:r>
            <a:r>
              <a:rPr lang="en-IN" sz="2000" b="1" dirty="0" err="1"/>
              <a:t>Najmi</a:t>
            </a:r>
            <a:endParaRPr lang="en-IN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C69290-9305-48BD-9FF7-774B24C547F5}"/>
              </a:ext>
            </a:extLst>
          </p:cNvPr>
          <p:cNvSpPr txBox="1"/>
          <p:nvPr/>
        </p:nvSpPr>
        <p:spPr>
          <a:xfrm>
            <a:off x="733004" y="5390534"/>
            <a:ext cx="1734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Backend Developer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AD78B5-9839-4595-BCE3-CC4A5D57D217}"/>
              </a:ext>
            </a:extLst>
          </p:cNvPr>
          <p:cNvSpPr txBox="1"/>
          <p:nvPr/>
        </p:nvSpPr>
        <p:spPr>
          <a:xfrm>
            <a:off x="3869055" y="5390534"/>
            <a:ext cx="1734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Frontend Developer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B1978C-0F00-44C3-91FA-1E47A6F667DD}"/>
              </a:ext>
            </a:extLst>
          </p:cNvPr>
          <p:cNvSpPr txBox="1"/>
          <p:nvPr/>
        </p:nvSpPr>
        <p:spPr>
          <a:xfrm>
            <a:off x="7005106" y="5390534"/>
            <a:ext cx="1734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Database Manager</a:t>
            </a:r>
          </a:p>
        </p:txBody>
      </p:sp>
    </p:spTree>
    <p:extLst>
      <p:ext uri="{BB962C8B-B14F-4D97-AF65-F5344CB8AC3E}">
        <p14:creationId xmlns:p14="http://schemas.microsoft.com/office/powerpoint/2010/main" val="245813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BB30D6E-F2D6-43C2-BCB2-4C6167CCCCE8}"/>
              </a:ext>
            </a:extLst>
          </p:cNvPr>
          <p:cNvSpPr/>
          <p:nvPr/>
        </p:nvSpPr>
        <p:spPr>
          <a:xfrm>
            <a:off x="0" y="0"/>
            <a:ext cx="2210765" cy="685799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4DC1731-FBDC-4BEF-B308-48F251FDB4AD}"/>
              </a:ext>
            </a:extLst>
          </p:cNvPr>
          <p:cNvGrpSpPr/>
          <p:nvPr/>
        </p:nvGrpSpPr>
        <p:grpSpPr>
          <a:xfrm>
            <a:off x="880382" y="2080220"/>
            <a:ext cx="10027303" cy="3738033"/>
            <a:chOff x="776209" y="1952898"/>
            <a:chExt cx="10027303" cy="3738033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6FE6D52-5E20-43BD-95F3-E61A3A50409E}"/>
                </a:ext>
              </a:extLst>
            </p:cNvPr>
            <p:cNvCxnSpPr>
              <a:cxnSpLocks/>
            </p:cNvCxnSpPr>
            <p:nvPr/>
          </p:nvCxnSpPr>
          <p:spPr>
            <a:xfrm>
              <a:off x="1622534" y="5623065"/>
              <a:ext cx="9180978" cy="0"/>
            </a:xfrm>
            <a:prstGeom prst="line">
              <a:avLst/>
            </a:prstGeom>
            <a:ln w="571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D636057-8E9B-44BB-A191-B02FFE485247}"/>
                </a:ext>
              </a:extLst>
            </p:cNvPr>
            <p:cNvGrpSpPr/>
            <p:nvPr/>
          </p:nvGrpSpPr>
          <p:grpSpPr>
            <a:xfrm rot="9756961">
              <a:off x="776209" y="1952898"/>
              <a:ext cx="517157" cy="3738033"/>
              <a:chOff x="869889" y="3703320"/>
              <a:chExt cx="457200" cy="2260323"/>
            </a:xfrm>
          </p:grpSpPr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098FE225-27C6-4484-ADB9-6D43608F4089}"/>
                  </a:ext>
                </a:extLst>
              </p:cNvPr>
              <p:cNvSpPr/>
              <p:nvPr/>
            </p:nvSpPr>
            <p:spPr>
              <a:xfrm>
                <a:off x="869889" y="3703320"/>
                <a:ext cx="457200" cy="440063"/>
              </a:xfrm>
              <a:prstGeom prst="triangle">
                <a:avLst/>
              </a:prstGeom>
              <a:solidFill>
                <a:srgbClr val="EAEAE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0E2406D4-D0A4-43D0-B6DB-026A6B267745}"/>
                  </a:ext>
                </a:extLst>
              </p:cNvPr>
              <p:cNvSpPr/>
              <p:nvPr/>
            </p:nvSpPr>
            <p:spPr>
              <a:xfrm>
                <a:off x="1015364" y="3747086"/>
                <a:ext cx="162494" cy="144829"/>
              </a:xfrm>
              <a:prstGeom prst="triangle">
                <a:avLst>
                  <a:gd name="adj" fmla="val 48511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762265E-B939-4AFE-BD02-CEA5001641BD}"/>
                  </a:ext>
                </a:extLst>
              </p:cNvPr>
              <p:cNvSpPr/>
              <p:nvPr/>
            </p:nvSpPr>
            <p:spPr>
              <a:xfrm>
                <a:off x="1015365" y="4054851"/>
                <a:ext cx="170180" cy="88532"/>
              </a:xfrm>
              <a:custGeom>
                <a:avLst/>
                <a:gdLst>
                  <a:gd name="connsiteX0" fmla="*/ 85090 w 170180"/>
                  <a:gd name="connsiteY0" fmla="*/ 0 h 88532"/>
                  <a:gd name="connsiteX1" fmla="*/ 170180 w 170180"/>
                  <a:gd name="connsiteY1" fmla="*/ 85090 h 88532"/>
                  <a:gd name="connsiteX2" fmla="*/ 169485 w 170180"/>
                  <a:gd name="connsiteY2" fmla="*/ 88532 h 88532"/>
                  <a:gd name="connsiteX3" fmla="*/ 695 w 170180"/>
                  <a:gd name="connsiteY3" fmla="*/ 88532 h 88532"/>
                  <a:gd name="connsiteX4" fmla="*/ 0 w 170180"/>
                  <a:gd name="connsiteY4" fmla="*/ 85090 h 88532"/>
                  <a:gd name="connsiteX5" fmla="*/ 85090 w 170180"/>
                  <a:gd name="connsiteY5" fmla="*/ 0 h 88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180" h="88532">
                    <a:moveTo>
                      <a:pt x="85090" y="0"/>
                    </a:moveTo>
                    <a:cubicBezTo>
                      <a:pt x="132084" y="0"/>
                      <a:pt x="170180" y="38096"/>
                      <a:pt x="170180" y="85090"/>
                    </a:cubicBezTo>
                    <a:lnTo>
                      <a:pt x="169485" y="88532"/>
                    </a:lnTo>
                    <a:lnTo>
                      <a:pt x="695" y="88532"/>
                    </a:lnTo>
                    <a:lnTo>
                      <a:pt x="0" y="85090"/>
                    </a:lnTo>
                    <a:cubicBezTo>
                      <a:pt x="0" y="38096"/>
                      <a:pt x="38096" y="0"/>
                      <a:pt x="85090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B5AE84-6E4E-4B26-B760-15E8AB0C4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956" y="4143391"/>
                <a:ext cx="139065" cy="0"/>
              </a:xfrm>
              <a:prstGeom prst="line">
                <a:avLst/>
              </a:prstGeom>
              <a:ln w="28575">
                <a:solidFill>
                  <a:srgbClr val="EAEA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CA9C1E1-E235-40D9-B47D-8B76CB9BF188}"/>
                  </a:ext>
                </a:extLst>
              </p:cNvPr>
              <p:cNvSpPr/>
              <p:nvPr/>
            </p:nvSpPr>
            <p:spPr>
              <a:xfrm flipV="1">
                <a:off x="869889" y="4143383"/>
                <a:ext cx="457200" cy="1475088"/>
              </a:xfrm>
              <a:prstGeom prst="rect">
                <a:avLst/>
              </a:prstGeom>
              <a:solidFill>
                <a:srgbClr val="4CC0D0"/>
              </a:solidFill>
              <a:ln w="28575">
                <a:solidFill>
                  <a:schemeClr val="tx1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973580-500D-4E77-95CF-08D0D524FA72}"/>
                  </a:ext>
                </a:extLst>
              </p:cNvPr>
              <p:cNvSpPr/>
              <p:nvPr/>
            </p:nvSpPr>
            <p:spPr>
              <a:xfrm>
                <a:off x="869889" y="5618480"/>
                <a:ext cx="457200" cy="812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E4D673D-0449-41E5-9471-DA67F6D9CA64}"/>
                  </a:ext>
                </a:extLst>
              </p:cNvPr>
              <p:cNvSpPr/>
              <p:nvPr/>
            </p:nvSpPr>
            <p:spPr>
              <a:xfrm flipV="1">
                <a:off x="869889" y="5720082"/>
                <a:ext cx="457200" cy="243561"/>
              </a:xfrm>
              <a:custGeom>
                <a:avLst/>
                <a:gdLst>
                  <a:gd name="connsiteX0" fmla="*/ 85090 w 170180"/>
                  <a:gd name="connsiteY0" fmla="*/ 0 h 88532"/>
                  <a:gd name="connsiteX1" fmla="*/ 170180 w 170180"/>
                  <a:gd name="connsiteY1" fmla="*/ 85090 h 88532"/>
                  <a:gd name="connsiteX2" fmla="*/ 169485 w 170180"/>
                  <a:gd name="connsiteY2" fmla="*/ 88532 h 88532"/>
                  <a:gd name="connsiteX3" fmla="*/ 695 w 170180"/>
                  <a:gd name="connsiteY3" fmla="*/ 88532 h 88532"/>
                  <a:gd name="connsiteX4" fmla="*/ 0 w 170180"/>
                  <a:gd name="connsiteY4" fmla="*/ 85090 h 88532"/>
                  <a:gd name="connsiteX5" fmla="*/ 85090 w 170180"/>
                  <a:gd name="connsiteY5" fmla="*/ 0 h 88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180" h="88532">
                    <a:moveTo>
                      <a:pt x="85090" y="0"/>
                    </a:moveTo>
                    <a:cubicBezTo>
                      <a:pt x="132084" y="0"/>
                      <a:pt x="170180" y="38096"/>
                      <a:pt x="170180" y="85090"/>
                    </a:cubicBezTo>
                    <a:lnTo>
                      <a:pt x="169485" y="88532"/>
                    </a:lnTo>
                    <a:lnTo>
                      <a:pt x="695" y="88532"/>
                    </a:lnTo>
                    <a:lnTo>
                      <a:pt x="0" y="85090"/>
                    </a:lnTo>
                    <a:cubicBezTo>
                      <a:pt x="0" y="38096"/>
                      <a:pt x="38096" y="0"/>
                      <a:pt x="85090" y="0"/>
                    </a:cubicBezTo>
                    <a:close/>
                  </a:path>
                </a:pathLst>
              </a:custGeom>
              <a:solidFill>
                <a:srgbClr val="FF8F9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A1C9359-B843-456C-9525-F84B4A5020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1515" y="4143371"/>
                <a:ext cx="133946" cy="1"/>
              </a:xfrm>
              <a:prstGeom prst="line">
                <a:avLst/>
              </a:prstGeom>
              <a:ln w="28575">
                <a:solidFill>
                  <a:srgbClr val="EAEA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632F2AB8-C099-41D6-9B8C-40DC851F2C62}"/>
              </a:ext>
            </a:extLst>
          </p:cNvPr>
          <p:cNvSpPr/>
          <p:nvPr/>
        </p:nvSpPr>
        <p:spPr>
          <a:xfrm>
            <a:off x="10958829" y="6"/>
            <a:ext cx="1233171" cy="685799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40B642-109C-4989-91C1-50494C8A2002}"/>
              </a:ext>
            </a:extLst>
          </p:cNvPr>
          <p:cNvSpPr txBox="1"/>
          <p:nvPr/>
        </p:nvSpPr>
        <p:spPr>
          <a:xfrm>
            <a:off x="2629323" y="512135"/>
            <a:ext cx="656207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latin typeface="Tw Cen MT" panose="020B0602020104020603" pitchFamily="34" charset="0"/>
              </a:rPr>
              <a:t>Thank</a:t>
            </a:r>
            <a:endParaRPr lang="en-IN" sz="19900" dirty="0"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B33336-E531-4405-BA32-4D9F45454471}"/>
              </a:ext>
            </a:extLst>
          </p:cNvPr>
          <p:cNvSpPr txBox="1"/>
          <p:nvPr/>
        </p:nvSpPr>
        <p:spPr>
          <a:xfrm>
            <a:off x="2629323" y="2787590"/>
            <a:ext cx="480474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900" b="1" dirty="0">
                <a:solidFill>
                  <a:srgbClr val="4CC0D0"/>
                </a:solidFill>
                <a:latin typeface="+mj-lt"/>
              </a:rPr>
              <a:t>You</a:t>
            </a:r>
            <a:r>
              <a:rPr lang="en-IN" sz="19900" b="1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87818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65000"/>
              </a:schemeClr>
            </a:gs>
            <a:gs pos="0">
              <a:schemeClr val="bg1">
                <a:lumMod val="85000"/>
              </a:scheme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BBAB1DA-A841-4773-9238-CBEE5C45D1E9}"/>
              </a:ext>
            </a:extLst>
          </p:cNvPr>
          <p:cNvGrpSpPr/>
          <p:nvPr/>
        </p:nvGrpSpPr>
        <p:grpSpPr>
          <a:xfrm>
            <a:off x="8679845" y="1531036"/>
            <a:ext cx="1731146" cy="1776693"/>
            <a:chOff x="9633881" y="1225119"/>
            <a:chExt cx="1731146" cy="1776693"/>
          </a:xfrm>
        </p:grpSpPr>
        <p:sp>
          <p:nvSpPr>
            <p:cNvPr id="103" name="Rectangle: Top Corners Rounded 102">
              <a:extLst>
                <a:ext uri="{FF2B5EF4-FFF2-40B4-BE49-F238E27FC236}">
                  <a16:creationId xmlns:a16="http://schemas.microsoft.com/office/drawing/2014/main" id="{24912D94-2770-429C-ADBE-2EED4FF10B83}"/>
                </a:ext>
              </a:extLst>
            </p:cNvPr>
            <p:cNvSpPr/>
            <p:nvPr/>
          </p:nvSpPr>
          <p:spPr>
            <a:xfrm>
              <a:off x="9660514" y="1225119"/>
              <a:ext cx="1704513" cy="1776693"/>
            </a:xfrm>
            <a:prstGeom prst="round2SameRect">
              <a:avLst/>
            </a:prstGeom>
            <a:solidFill>
              <a:srgbClr val="0082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0180CDF-3744-4817-83DE-AD736825CB05}"/>
                </a:ext>
              </a:extLst>
            </p:cNvPr>
            <p:cNvSpPr txBox="1"/>
            <p:nvPr/>
          </p:nvSpPr>
          <p:spPr>
            <a:xfrm>
              <a:off x="9633881" y="1371604"/>
              <a:ext cx="173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TOPIC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3AEC53D-4959-4143-98DE-7CB9C901794F}"/>
                </a:ext>
              </a:extLst>
            </p:cNvPr>
            <p:cNvSpPr txBox="1"/>
            <p:nvPr/>
          </p:nvSpPr>
          <p:spPr>
            <a:xfrm>
              <a:off x="9713780" y="2004360"/>
              <a:ext cx="16512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05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AB295A-E58A-4FA7-89A0-4324A63EC8F7}"/>
              </a:ext>
            </a:extLst>
          </p:cNvPr>
          <p:cNvGrpSpPr/>
          <p:nvPr/>
        </p:nvGrpSpPr>
        <p:grpSpPr>
          <a:xfrm>
            <a:off x="6138530" y="1531036"/>
            <a:ext cx="1731146" cy="1776693"/>
            <a:chOff x="5325186" y="1225119"/>
            <a:chExt cx="1731146" cy="1776693"/>
          </a:xfrm>
        </p:grpSpPr>
        <p:sp>
          <p:nvSpPr>
            <p:cNvPr id="89" name="Rectangle: Top Corners Rounded 88">
              <a:extLst>
                <a:ext uri="{FF2B5EF4-FFF2-40B4-BE49-F238E27FC236}">
                  <a16:creationId xmlns:a16="http://schemas.microsoft.com/office/drawing/2014/main" id="{354C23A1-1225-4082-974B-A3F5A03D8D71}"/>
                </a:ext>
              </a:extLst>
            </p:cNvPr>
            <p:cNvSpPr/>
            <p:nvPr/>
          </p:nvSpPr>
          <p:spPr>
            <a:xfrm>
              <a:off x="5351819" y="1225119"/>
              <a:ext cx="1704513" cy="1776693"/>
            </a:xfrm>
            <a:prstGeom prst="round2SameRect">
              <a:avLst/>
            </a:prstGeom>
            <a:solidFill>
              <a:srgbClr val="E2D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6CA612-4906-4703-9926-8C92CB1C602B}"/>
                </a:ext>
              </a:extLst>
            </p:cNvPr>
            <p:cNvSpPr txBox="1"/>
            <p:nvPr/>
          </p:nvSpPr>
          <p:spPr>
            <a:xfrm>
              <a:off x="5325186" y="1371604"/>
              <a:ext cx="173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T</a:t>
              </a:r>
              <a:r>
                <a:rPr lang="en-IN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OPIC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7EF78AC-2C5B-42E2-B7EB-37D1A15B098A}"/>
                </a:ext>
              </a:extLst>
            </p:cNvPr>
            <p:cNvSpPr txBox="1"/>
            <p:nvPr/>
          </p:nvSpPr>
          <p:spPr>
            <a:xfrm>
              <a:off x="5405085" y="2004360"/>
              <a:ext cx="16512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16DF88-3A0E-4B4D-9C2C-6951B8BE251F}"/>
              </a:ext>
            </a:extLst>
          </p:cNvPr>
          <p:cNvGrpSpPr/>
          <p:nvPr/>
        </p:nvGrpSpPr>
        <p:grpSpPr>
          <a:xfrm>
            <a:off x="3893187" y="1531036"/>
            <a:ext cx="1731146" cy="1776693"/>
            <a:chOff x="3106476" y="1225119"/>
            <a:chExt cx="1731146" cy="1776693"/>
          </a:xfrm>
        </p:grpSpPr>
        <p:sp>
          <p:nvSpPr>
            <p:cNvPr id="82" name="Rectangle: Top Corners Rounded 81">
              <a:extLst>
                <a:ext uri="{FF2B5EF4-FFF2-40B4-BE49-F238E27FC236}">
                  <a16:creationId xmlns:a16="http://schemas.microsoft.com/office/drawing/2014/main" id="{5A2C64E1-A901-44E5-8F88-0791DF461F3E}"/>
                </a:ext>
              </a:extLst>
            </p:cNvPr>
            <p:cNvSpPr/>
            <p:nvPr/>
          </p:nvSpPr>
          <p:spPr>
            <a:xfrm>
              <a:off x="3133109" y="1225119"/>
              <a:ext cx="1704513" cy="1776693"/>
            </a:xfrm>
            <a:prstGeom prst="round2SameRect">
              <a:avLst/>
            </a:prstGeom>
            <a:solidFill>
              <a:srgbClr val="00D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424E60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8FB445-0B5E-4A60-96F6-E078DBEEE865}"/>
                </a:ext>
              </a:extLst>
            </p:cNvPr>
            <p:cNvSpPr txBox="1"/>
            <p:nvPr/>
          </p:nvSpPr>
          <p:spPr>
            <a:xfrm>
              <a:off x="3106476" y="1371604"/>
              <a:ext cx="173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TOPIC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83861D3-C9D7-4922-A2BD-68746680438A}"/>
                </a:ext>
              </a:extLst>
            </p:cNvPr>
            <p:cNvSpPr txBox="1"/>
            <p:nvPr/>
          </p:nvSpPr>
          <p:spPr>
            <a:xfrm>
              <a:off x="3186375" y="2004360"/>
              <a:ext cx="16512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1FC6E3-ACC1-4AC6-9A8B-73B51EE331F1}"/>
              </a:ext>
            </a:extLst>
          </p:cNvPr>
          <p:cNvGrpSpPr/>
          <p:nvPr/>
        </p:nvGrpSpPr>
        <p:grpSpPr>
          <a:xfrm>
            <a:off x="1701110" y="1531036"/>
            <a:ext cx="1731146" cy="1776693"/>
            <a:chOff x="914399" y="1225119"/>
            <a:chExt cx="1731146" cy="1776693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3C139AA4-6DAE-4C62-9C0A-424033FEC51B}"/>
                </a:ext>
              </a:extLst>
            </p:cNvPr>
            <p:cNvSpPr/>
            <p:nvPr/>
          </p:nvSpPr>
          <p:spPr>
            <a:xfrm>
              <a:off x="941032" y="1225119"/>
              <a:ext cx="1704513" cy="1776693"/>
            </a:xfrm>
            <a:prstGeom prst="round2SameRect">
              <a:avLst/>
            </a:prstGeom>
            <a:solidFill>
              <a:srgbClr val="F967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1E72E2-B56A-4104-819F-51B9388BD533}"/>
                </a:ext>
              </a:extLst>
            </p:cNvPr>
            <p:cNvSpPr txBox="1"/>
            <p:nvPr/>
          </p:nvSpPr>
          <p:spPr>
            <a:xfrm>
              <a:off x="914399" y="1371604"/>
              <a:ext cx="1731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TOPIC</a:t>
              </a:r>
              <a:endParaRPr lang="en-IN" sz="36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9A25242-9977-4855-A79E-68E3F6E567B3}"/>
                </a:ext>
              </a:extLst>
            </p:cNvPr>
            <p:cNvSpPr txBox="1"/>
            <p:nvPr/>
          </p:nvSpPr>
          <p:spPr>
            <a:xfrm>
              <a:off x="994298" y="2004360"/>
              <a:ext cx="16512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407F107-1C8D-45B5-ACED-763A29009940}"/>
              </a:ext>
            </a:extLst>
          </p:cNvPr>
          <p:cNvSpPr/>
          <p:nvPr/>
        </p:nvSpPr>
        <p:spPr>
          <a:xfrm flipV="1">
            <a:off x="1727743" y="2667374"/>
            <a:ext cx="1704513" cy="3426781"/>
          </a:xfrm>
          <a:custGeom>
            <a:avLst/>
            <a:gdLst>
              <a:gd name="connsiteX0" fmla="*/ 0 w 1500326"/>
              <a:gd name="connsiteY0" fmla="*/ 3053918 h 3053918"/>
              <a:gd name="connsiteX1" fmla="*/ 350667 w 1500326"/>
              <a:gd name="connsiteY1" fmla="*/ 3053918 h 3053918"/>
              <a:gd name="connsiteX2" fmla="*/ 750163 w 1500326"/>
              <a:gd name="connsiteY2" fmla="*/ 2654422 h 3053918"/>
              <a:gd name="connsiteX3" fmla="*/ 1149659 w 1500326"/>
              <a:gd name="connsiteY3" fmla="*/ 3053918 h 3053918"/>
              <a:gd name="connsiteX4" fmla="*/ 1500326 w 1500326"/>
              <a:gd name="connsiteY4" fmla="*/ 3053918 h 3053918"/>
              <a:gd name="connsiteX5" fmla="*/ 1500326 w 1500326"/>
              <a:gd name="connsiteY5" fmla="*/ 250059 h 3053918"/>
              <a:gd name="connsiteX6" fmla="*/ 1250267 w 1500326"/>
              <a:gd name="connsiteY6" fmla="*/ 0 h 3053918"/>
              <a:gd name="connsiteX7" fmla="*/ 250059 w 1500326"/>
              <a:gd name="connsiteY7" fmla="*/ 0 h 3053918"/>
              <a:gd name="connsiteX8" fmla="*/ 0 w 1500326"/>
              <a:gd name="connsiteY8" fmla="*/ 250059 h 305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0326" h="3053918">
                <a:moveTo>
                  <a:pt x="0" y="3053918"/>
                </a:moveTo>
                <a:lnTo>
                  <a:pt x="350667" y="3053918"/>
                </a:lnTo>
                <a:cubicBezTo>
                  <a:pt x="350667" y="2833282"/>
                  <a:pt x="529527" y="2654422"/>
                  <a:pt x="750163" y="2654422"/>
                </a:cubicBezTo>
                <a:cubicBezTo>
                  <a:pt x="970799" y="2654422"/>
                  <a:pt x="1149659" y="2833282"/>
                  <a:pt x="1149659" y="3053918"/>
                </a:cubicBezTo>
                <a:lnTo>
                  <a:pt x="1500326" y="3053918"/>
                </a:lnTo>
                <a:lnTo>
                  <a:pt x="1500326" y="250059"/>
                </a:lnTo>
                <a:cubicBezTo>
                  <a:pt x="1500326" y="111955"/>
                  <a:pt x="1388371" y="0"/>
                  <a:pt x="1250267" y="0"/>
                </a:cubicBezTo>
                <a:lnTo>
                  <a:pt x="250059" y="0"/>
                </a:lnTo>
                <a:cubicBezTo>
                  <a:pt x="111955" y="0"/>
                  <a:pt x="0" y="111955"/>
                  <a:pt x="0" y="250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dirty="0"/>
              <a:t>X`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EE1C69-F339-48EB-90F0-B709D651AD30}"/>
              </a:ext>
            </a:extLst>
          </p:cNvPr>
          <p:cNvGrpSpPr/>
          <p:nvPr/>
        </p:nvGrpSpPr>
        <p:grpSpPr>
          <a:xfrm>
            <a:off x="1758814" y="3175608"/>
            <a:ext cx="1651247" cy="1059130"/>
            <a:chOff x="972103" y="2869691"/>
            <a:chExt cx="1651247" cy="10591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43CBC8-31AB-41AC-9023-A7E7FC1ACDF9}"/>
                </a:ext>
              </a:extLst>
            </p:cNvPr>
            <p:cNvSpPr txBox="1"/>
            <p:nvPr/>
          </p:nvSpPr>
          <p:spPr>
            <a:xfrm>
              <a:off x="972103" y="2869691"/>
              <a:ext cx="1553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rgbClr val="F9677F"/>
                  </a:solidFill>
                  <a:latin typeface="Tw Cen MT" panose="020B0602020104020603" pitchFamily="34" charset="0"/>
                </a:rPr>
                <a:t>OUR PROJECT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AEBED6C-8E69-4D24-B054-4311E4F600A9}"/>
                </a:ext>
              </a:extLst>
            </p:cNvPr>
            <p:cNvSpPr txBox="1"/>
            <p:nvPr/>
          </p:nvSpPr>
          <p:spPr>
            <a:xfrm>
              <a:off x="994298" y="3467156"/>
              <a:ext cx="1629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 Short Description of Our Project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ABD6E68-FD8D-4321-9F65-DB6274BF76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3F5"/>
              </a:clrFrom>
              <a:clrTo>
                <a:srgbClr val="F3F3F5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35408" y="4567199"/>
            <a:ext cx="889182" cy="914399"/>
          </a:xfrm>
          <a:prstGeom prst="rect">
            <a:avLst/>
          </a:prstGeom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021A85C0-A2F4-4BA4-9153-B90ABD62C183}"/>
              </a:ext>
            </a:extLst>
          </p:cNvPr>
          <p:cNvSpPr/>
          <p:nvPr/>
        </p:nvSpPr>
        <p:spPr>
          <a:xfrm flipV="1">
            <a:off x="3919820" y="2667374"/>
            <a:ext cx="1704513" cy="3426781"/>
          </a:xfrm>
          <a:custGeom>
            <a:avLst/>
            <a:gdLst>
              <a:gd name="connsiteX0" fmla="*/ 0 w 1500326"/>
              <a:gd name="connsiteY0" fmla="*/ 3053918 h 3053918"/>
              <a:gd name="connsiteX1" fmla="*/ 350667 w 1500326"/>
              <a:gd name="connsiteY1" fmla="*/ 3053918 h 3053918"/>
              <a:gd name="connsiteX2" fmla="*/ 750163 w 1500326"/>
              <a:gd name="connsiteY2" fmla="*/ 2654422 h 3053918"/>
              <a:gd name="connsiteX3" fmla="*/ 1149659 w 1500326"/>
              <a:gd name="connsiteY3" fmla="*/ 3053918 h 3053918"/>
              <a:gd name="connsiteX4" fmla="*/ 1500326 w 1500326"/>
              <a:gd name="connsiteY4" fmla="*/ 3053918 h 3053918"/>
              <a:gd name="connsiteX5" fmla="*/ 1500326 w 1500326"/>
              <a:gd name="connsiteY5" fmla="*/ 250059 h 3053918"/>
              <a:gd name="connsiteX6" fmla="*/ 1250267 w 1500326"/>
              <a:gd name="connsiteY6" fmla="*/ 0 h 3053918"/>
              <a:gd name="connsiteX7" fmla="*/ 250059 w 1500326"/>
              <a:gd name="connsiteY7" fmla="*/ 0 h 3053918"/>
              <a:gd name="connsiteX8" fmla="*/ 0 w 1500326"/>
              <a:gd name="connsiteY8" fmla="*/ 250059 h 305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0326" h="3053918">
                <a:moveTo>
                  <a:pt x="0" y="3053918"/>
                </a:moveTo>
                <a:lnTo>
                  <a:pt x="350667" y="3053918"/>
                </a:lnTo>
                <a:cubicBezTo>
                  <a:pt x="350667" y="2833282"/>
                  <a:pt x="529527" y="2654422"/>
                  <a:pt x="750163" y="2654422"/>
                </a:cubicBezTo>
                <a:cubicBezTo>
                  <a:pt x="970799" y="2654422"/>
                  <a:pt x="1149659" y="2833282"/>
                  <a:pt x="1149659" y="3053918"/>
                </a:cubicBezTo>
                <a:lnTo>
                  <a:pt x="1500326" y="3053918"/>
                </a:lnTo>
                <a:lnTo>
                  <a:pt x="1500326" y="250059"/>
                </a:lnTo>
                <a:cubicBezTo>
                  <a:pt x="1500326" y="111955"/>
                  <a:pt x="1388371" y="0"/>
                  <a:pt x="1250267" y="0"/>
                </a:cubicBezTo>
                <a:lnTo>
                  <a:pt x="250059" y="0"/>
                </a:lnTo>
                <a:cubicBezTo>
                  <a:pt x="111955" y="0"/>
                  <a:pt x="0" y="111955"/>
                  <a:pt x="0" y="250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dirty="0"/>
              <a:t>X`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F78885-5896-43DC-A671-A1D6F4F10BF8}"/>
              </a:ext>
            </a:extLst>
          </p:cNvPr>
          <p:cNvGrpSpPr/>
          <p:nvPr/>
        </p:nvGrpSpPr>
        <p:grpSpPr>
          <a:xfrm>
            <a:off x="3946453" y="3225172"/>
            <a:ext cx="1650477" cy="1066797"/>
            <a:chOff x="3195252" y="3060518"/>
            <a:chExt cx="1650477" cy="106679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3CE399A-7D11-4C2B-81C0-4955C7A9A360}"/>
                </a:ext>
              </a:extLst>
            </p:cNvPr>
            <p:cNvSpPr txBox="1"/>
            <p:nvPr/>
          </p:nvSpPr>
          <p:spPr>
            <a:xfrm>
              <a:off x="3195252" y="3060518"/>
              <a:ext cx="155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rgbClr val="00D29B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C414DD-A667-4A09-87F3-C36D81DF344A}"/>
                </a:ext>
              </a:extLst>
            </p:cNvPr>
            <p:cNvSpPr txBox="1"/>
            <p:nvPr/>
          </p:nvSpPr>
          <p:spPr>
            <a:xfrm>
              <a:off x="3216675" y="3480984"/>
              <a:ext cx="1629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Why our Project is Unique and Important?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A2A71D07-6864-4059-B3FE-A585499279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3F5"/>
              </a:clrFrom>
              <a:clrTo>
                <a:srgbClr val="F3F3F5">
                  <a:alpha val="0"/>
                </a:srgbClr>
              </a:clrTo>
            </a:clrChange>
            <a:duotone>
              <a:prstClr val="black"/>
              <a:srgbClr val="00D29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328996" y="4519482"/>
            <a:ext cx="889182" cy="914399"/>
          </a:xfrm>
          <a:prstGeom prst="rect">
            <a:avLst/>
          </a:prstGeom>
        </p:spPr>
      </p:pic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B55B9EE-235A-434B-A8C6-6E4DD2AB6709}"/>
              </a:ext>
            </a:extLst>
          </p:cNvPr>
          <p:cNvSpPr/>
          <p:nvPr/>
        </p:nvSpPr>
        <p:spPr>
          <a:xfrm flipV="1">
            <a:off x="6165163" y="2667374"/>
            <a:ext cx="1704513" cy="3426781"/>
          </a:xfrm>
          <a:custGeom>
            <a:avLst/>
            <a:gdLst>
              <a:gd name="connsiteX0" fmla="*/ 0 w 1500326"/>
              <a:gd name="connsiteY0" fmla="*/ 3053918 h 3053918"/>
              <a:gd name="connsiteX1" fmla="*/ 350667 w 1500326"/>
              <a:gd name="connsiteY1" fmla="*/ 3053918 h 3053918"/>
              <a:gd name="connsiteX2" fmla="*/ 750163 w 1500326"/>
              <a:gd name="connsiteY2" fmla="*/ 2654422 h 3053918"/>
              <a:gd name="connsiteX3" fmla="*/ 1149659 w 1500326"/>
              <a:gd name="connsiteY3" fmla="*/ 3053918 h 3053918"/>
              <a:gd name="connsiteX4" fmla="*/ 1500326 w 1500326"/>
              <a:gd name="connsiteY4" fmla="*/ 3053918 h 3053918"/>
              <a:gd name="connsiteX5" fmla="*/ 1500326 w 1500326"/>
              <a:gd name="connsiteY5" fmla="*/ 250059 h 3053918"/>
              <a:gd name="connsiteX6" fmla="*/ 1250267 w 1500326"/>
              <a:gd name="connsiteY6" fmla="*/ 0 h 3053918"/>
              <a:gd name="connsiteX7" fmla="*/ 250059 w 1500326"/>
              <a:gd name="connsiteY7" fmla="*/ 0 h 3053918"/>
              <a:gd name="connsiteX8" fmla="*/ 0 w 1500326"/>
              <a:gd name="connsiteY8" fmla="*/ 250059 h 305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0326" h="3053918">
                <a:moveTo>
                  <a:pt x="0" y="3053918"/>
                </a:moveTo>
                <a:lnTo>
                  <a:pt x="350667" y="3053918"/>
                </a:lnTo>
                <a:cubicBezTo>
                  <a:pt x="350667" y="2833282"/>
                  <a:pt x="529527" y="2654422"/>
                  <a:pt x="750163" y="2654422"/>
                </a:cubicBezTo>
                <a:cubicBezTo>
                  <a:pt x="970799" y="2654422"/>
                  <a:pt x="1149659" y="2833282"/>
                  <a:pt x="1149659" y="3053918"/>
                </a:cubicBezTo>
                <a:lnTo>
                  <a:pt x="1500326" y="3053918"/>
                </a:lnTo>
                <a:lnTo>
                  <a:pt x="1500326" y="250059"/>
                </a:lnTo>
                <a:cubicBezTo>
                  <a:pt x="1500326" y="111955"/>
                  <a:pt x="1388371" y="0"/>
                  <a:pt x="1250267" y="0"/>
                </a:cubicBezTo>
                <a:lnTo>
                  <a:pt x="250059" y="0"/>
                </a:lnTo>
                <a:cubicBezTo>
                  <a:pt x="111955" y="0"/>
                  <a:pt x="0" y="111955"/>
                  <a:pt x="0" y="250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dirty="0"/>
              <a:t>X`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03D8AD-972B-4D29-A5A7-E3251AD02B50}"/>
              </a:ext>
            </a:extLst>
          </p:cNvPr>
          <p:cNvGrpSpPr/>
          <p:nvPr/>
        </p:nvGrpSpPr>
        <p:grpSpPr>
          <a:xfrm>
            <a:off x="6165163" y="3248525"/>
            <a:ext cx="1643139" cy="1073192"/>
            <a:chOff x="5324416" y="3060518"/>
            <a:chExt cx="1643139" cy="107319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6C202F-1BF3-4C66-8E4F-DC1D110C29C4}"/>
                </a:ext>
              </a:extLst>
            </p:cNvPr>
            <p:cNvSpPr txBox="1"/>
            <p:nvPr/>
          </p:nvSpPr>
          <p:spPr>
            <a:xfrm>
              <a:off x="5324416" y="3060518"/>
              <a:ext cx="1643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rgbClr val="E2DD00"/>
                  </a:solidFill>
                  <a:latin typeface="Tw Cen MT" panose="020B0602020104020603" pitchFamily="34" charset="0"/>
                </a:rPr>
                <a:t>SUSTAINABILITY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948FCF9-CCFC-4BD9-A2E5-B32311745A1A}"/>
                </a:ext>
              </a:extLst>
            </p:cNvPr>
            <p:cNvSpPr txBox="1"/>
            <p:nvPr/>
          </p:nvSpPr>
          <p:spPr>
            <a:xfrm>
              <a:off x="5413962" y="3487379"/>
              <a:ext cx="1553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How Our Projects relates to Sustainability?</a:t>
              </a:r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43C1952A-8A50-4C7E-9EBC-890DBDAEAB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3F5"/>
              </a:clrFrom>
              <a:clrTo>
                <a:srgbClr val="F3F3F5">
                  <a:alpha val="0"/>
                </a:srgbClr>
              </a:clrTo>
            </a:clrChange>
            <a:duotone>
              <a:prstClr val="black"/>
              <a:srgbClr val="E2DD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559511" y="4519482"/>
            <a:ext cx="889182" cy="914399"/>
          </a:xfrm>
          <a:prstGeom prst="rect">
            <a:avLst/>
          </a:prstGeom>
        </p:spPr>
      </p:pic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0AE84FE-9747-405F-B7A6-6D41E57DDD54}"/>
              </a:ext>
            </a:extLst>
          </p:cNvPr>
          <p:cNvSpPr/>
          <p:nvPr/>
        </p:nvSpPr>
        <p:spPr>
          <a:xfrm flipV="1">
            <a:off x="8706478" y="2667374"/>
            <a:ext cx="1704513" cy="3426781"/>
          </a:xfrm>
          <a:custGeom>
            <a:avLst/>
            <a:gdLst>
              <a:gd name="connsiteX0" fmla="*/ 0 w 1500326"/>
              <a:gd name="connsiteY0" fmla="*/ 3053918 h 3053918"/>
              <a:gd name="connsiteX1" fmla="*/ 350667 w 1500326"/>
              <a:gd name="connsiteY1" fmla="*/ 3053918 h 3053918"/>
              <a:gd name="connsiteX2" fmla="*/ 750163 w 1500326"/>
              <a:gd name="connsiteY2" fmla="*/ 2654422 h 3053918"/>
              <a:gd name="connsiteX3" fmla="*/ 1149659 w 1500326"/>
              <a:gd name="connsiteY3" fmla="*/ 3053918 h 3053918"/>
              <a:gd name="connsiteX4" fmla="*/ 1500326 w 1500326"/>
              <a:gd name="connsiteY4" fmla="*/ 3053918 h 3053918"/>
              <a:gd name="connsiteX5" fmla="*/ 1500326 w 1500326"/>
              <a:gd name="connsiteY5" fmla="*/ 250059 h 3053918"/>
              <a:gd name="connsiteX6" fmla="*/ 1250267 w 1500326"/>
              <a:gd name="connsiteY6" fmla="*/ 0 h 3053918"/>
              <a:gd name="connsiteX7" fmla="*/ 250059 w 1500326"/>
              <a:gd name="connsiteY7" fmla="*/ 0 h 3053918"/>
              <a:gd name="connsiteX8" fmla="*/ 0 w 1500326"/>
              <a:gd name="connsiteY8" fmla="*/ 250059 h 305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0326" h="3053918">
                <a:moveTo>
                  <a:pt x="0" y="3053918"/>
                </a:moveTo>
                <a:lnTo>
                  <a:pt x="350667" y="3053918"/>
                </a:lnTo>
                <a:cubicBezTo>
                  <a:pt x="350667" y="2833282"/>
                  <a:pt x="529527" y="2654422"/>
                  <a:pt x="750163" y="2654422"/>
                </a:cubicBezTo>
                <a:cubicBezTo>
                  <a:pt x="970799" y="2654422"/>
                  <a:pt x="1149659" y="2833282"/>
                  <a:pt x="1149659" y="3053918"/>
                </a:cubicBezTo>
                <a:lnTo>
                  <a:pt x="1500326" y="3053918"/>
                </a:lnTo>
                <a:lnTo>
                  <a:pt x="1500326" y="250059"/>
                </a:lnTo>
                <a:cubicBezTo>
                  <a:pt x="1500326" y="111955"/>
                  <a:pt x="1388371" y="0"/>
                  <a:pt x="1250267" y="0"/>
                </a:cubicBezTo>
                <a:lnTo>
                  <a:pt x="250059" y="0"/>
                </a:lnTo>
                <a:cubicBezTo>
                  <a:pt x="111955" y="0"/>
                  <a:pt x="0" y="111955"/>
                  <a:pt x="0" y="250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dirty="0"/>
              <a:t>X`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1B7635-6BFD-4A3C-BF2C-DAD8FCCEDCDD}"/>
              </a:ext>
            </a:extLst>
          </p:cNvPr>
          <p:cNvGrpSpPr/>
          <p:nvPr/>
        </p:nvGrpSpPr>
        <p:grpSpPr>
          <a:xfrm>
            <a:off x="8759744" y="3296109"/>
            <a:ext cx="1553593" cy="832729"/>
            <a:chOff x="9722657" y="3060518"/>
            <a:chExt cx="1553593" cy="83272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B1AC95-C69F-4995-8495-3E9A7135E997}"/>
                </a:ext>
              </a:extLst>
            </p:cNvPr>
            <p:cNvSpPr txBox="1"/>
            <p:nvPr/>
          </p:nvSpPr>
          <p:spPr>
            <a:xfrm>
              <a:off x="9722657" y="3060518"/>
              <a:ext cx="1553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rgbClr val="0082DA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8D0CEC0-C80C-4A9F-99B6-9DD6E8047C7D}"/>
                </a:ext>
              </a:extLst>
            </p:cNvPr>
            <p:cNvSpPr txBox="1"/>
            <p:nvPr/>
          </p:nvSpPr>
          <p:spPr>
            <a:xfrm>
              <a:off x="9722657" y="3431582"/>
              <a:ext cx="15535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Our amazing Team Members!</a:t>
              </a:r>
            </a:p>
          </p:txBody>
        </p:sp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EF55CC2-3E7E-467E-916A-4067280480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3F5"/>
              </a:clrFrom>
              <a:clrTo>
                <a:srgbClr val="F3F3F5">
                  <a:alpha val="0"/>
                </a:srgbClr>
              </a:clrTo>
            </a:clrChange>
            <a:duotone>
              <a:prstClr val="black"/>
              <a:srgbClr val="0082D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114142" y="4519481"/>
            <a:ext cx="889182" cy="9143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9B0F74-AF5B-494C-A002-7E4F2B9A4A3F}"/>
              </a:ext>
            </a:extLst>
          </p:cNvPr>
          <p:cNvSpPr txBox="1"/>
          <p:nvPr/>
        </p:nvSpPr>
        <p:spPr>
          <a:xfrm>
            <a:off x="3440112" y="109873"/>
            <a:ext cx="531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9487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25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3" grpId="0" animBg="1"/>
      <p:bldP spid="90" grpId="0" animBg="1"/>
      <p:bldP spid="10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A7E537-6B9A-4842-AB38-726A62CFCFD6}"/>
              </a:ext>
            </a:extLst>
          </p:cNvPr>
          <p:cNvGrpSpPr/>
          <p:nvPr/>
        </p:nvGrpSpPr>
        <p:grpSpPr>
          <a:xfrm>
            <a:off x="-9184847" y="0"/>
            <a:ext cx="12306299" cy="6858000"/>
            <a:chOff x="1" y="0"/>
            <a:chExt cx="12247383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78C230-FE82-4EC7-B32B-D59E8BF1E4F2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B60BE0-0B60-4761-8824-921426BDA4CD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FC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8C3D88-AA9D-47E8-A24F-E8D8FFECCD46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1EC72F-16B0-4DE4-8710-732EF5271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21260" y="3222067"/>
              <a:ext cx="463150" cy="47400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73014-E7BC-4796-9171-4A117DA18FB9}"/>
              </a:ext>
            </a:extLst>
          </p:cNvPr>
          <p:cNvGrpSpPr/>
          <p:nvPr/>
        </p:nvGrpSpPr>
        <p:grpSpPr>
          <a:xfrm>
            <a:off x="-9620109" y="3"/>
            <a:ext cx="12265318" cy="6858000"/>
            <a:chOff x="1" y="0"/>
            <a:chExt cx="12265318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61358B-DB43-4E07-AACB-B947FD647DA9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F978CD-D445-4A0A-813C-AEE98FEE2CB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CC99">
                <a:alpha val="9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39CB8D-649E-409F-B64C-BE8782A51B90}"/>
                </a:ext>
              </a:extLst>
            </p:cNvPr>
            <p:cNvSpPr txBox="1"/>
            <p:nvPr/>
          </p:nvSpPr>
          <p:spPr>
            <a:xfrm rot="16200000">
              <a:off x="10994112" y="3162442"/>
              <a:ext cx="1957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BENEFITS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3A4417-2B98-4701-B45A-4A7B9254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0F6FF"/>
                </a:clrFrom>
                <a:clrTo>
                  <a:srgbClr val="E0F6FF">
                    <a:alpha val="0"/>
                  </a:srgbClr>
                </a:clrTo>
              </a:clrChange>
              <a:duotone>
                <a:prstClr val="black"/>
                <a:srgbClr val="00CC9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7F94FC-AA02-472C-9A53-2B186E8899EE}"/>
              </a:ext>
            </a:extLst>
          </p:cNvPr>
          <p:cNvGrpSpPr/>
          <p:nvPr/>
        </p:nvGrpSpPr>
        <p:grpSpPr>
          <a:xfrm>
            <a:off x="-10069434" y="-30064"/>
            <a:ext cx="12271409" cy="6858000"/>
            <a:chOff x="1" y="0"/>
            <a:chExt cx="12271409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CD8B13-7CEF-4347-ADED-CAB9DEC77DF3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C757328-F7BB-421A-96DE-B69AE8600CAE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DA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5139BF-20B5-41CA-9BEF-18BF8406574D}"/>
                </a:ext>
              </a:extLst>
            </p:cNvPr>
            <p:cNvSpPr txBox="1"/>
            <p:nvPr/>
          </p:nvSpPr>
          <p:spPr>
            <a:xfrm rot="16200000">
              <a:off x="11188715" y="3148384"/>
              <a:ext cx="1580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THEME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18FCA4-D88B-4006-9F39-BBE35D2A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14523" y="3148547"/>
              <a:ext cx="548054" cy="56089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305948-5532-40E5-926F-3C5DAB275BE4}"/>
              </a:ext>
            </a:extLst>
          </p:cNvPr>
          <p:cNvGrpSpPr/>
          <p:nvPr/>
        </p:nvGrpSpPr>
        <p:grpSpPr>
          <a:xfrm>
            <a:off x="-10547818" y="-3"/>
            <a:ext cx="12247383" cy="6858000"/>
            <a:chOff x="1" y="0"/>
            <a:chExt cx="12247383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1C0ECC-5380-4DBA-AAB6-295F5B1FBC56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B952C8-86DB-49DB-B544-C0A65003EDA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D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D3571C-5539-44C1-AD0D-BA849CFC31A1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613A991-59CD-4114-AE38-549B10EB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E97550-AC32-4A02-8115-CFC85E120965}"/>
              </a:ext>
            </a:extLst>
          </p:cNvPr>
          <p:cNvSpPr txBox="1"/>
          <p:nvPr/>
        </p:nvSpPr>
        <p:spPr>
          <a:xfrm>
            <a:off x="3236975" y="2644170"/>
            <a:ext cx="8955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>
                <a:solidFill>
                  <a:srgbClr val="F9677F"/>
                </a:solidFill>
                <a:latin typeface="Tw Cen MT" panose="020B0602020104020603" pitchFamily="34" charset="0"/>
              </a:rPr>
              <a:t>TEAM VORTEX</a:t>
            </a:r>
          </a:p>
        </p:txBody>
      </p:sp>
    </p:spTree>
    <p:extLst>
      <p:ext uri="{BB962C8B-B14F-4D97-AF65-F5344CB8AC3E}">
        <p14:creationId xmlns:p14="http://schemas.microsoft.com/office/powerpoint/2010/main" val="25529353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A7E537-6B9A-4842-AB38-726A62CFCFD6}"/>
              </a:ext>
            </a:extLst>
          </p:cNvPr>
          <p:cNvGrpSpPr/>
          <p:nvPr/>
        </p:nvGrpSpPr>
        <p:grpSpPr>
          <a:xfrm>
            <a:off x="-57150" y="0"/>
            <a:ext cx="12304892" cy="6858000"/>
            <a:chOff x="1" y="0"/>
            <a:chExt cx="12245983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78C230-FE82-4EC7-B32B-D59E8BF1E4F2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B60BE0-0B60-4761-8824-921426BDA4CD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FC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8C3D88-AA9D-47E8-A24F-E8D8FFECCD46}"/>
                </a:ext>
              </a:extLst>
            </p:cNvPr>
            <p:cNvSpPr txBox="1"/>
            <p:nvPr/>
          </p:nvSpPr>
          <p:spPr>
            <a:xfrm rot="16200000">
              <a:off x="10840070" y="3138011"/>
              <a:ext cx="2229853" cy="58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 PROJECT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1EC72F-16B0-4DE4-8710-732EF5271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21260" y="3222067"/>
              <a:ext cx="463150" cy="47400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73014-E7BC-4796-9171-4A117DA18FB9}"/>
              </a:ext>
            </a:extLst>
          </p:cNvPr>
          <p:cNvGrpSpPr/>
          <p:nvPr/>
        </p:nvGrpSpPr>
        <p:grpSpPr>
          <a:xfrm>
            <a:off x="-9663968" y="0"/>
            <a:ext cx="12274610" cy="6858000"/>
            <a:chOff x="1" y="0"/>
            <a:chExt cx="1227461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61358B-DB43-4E07-AACB-B947FD647DA9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F978CD-D445-4A0A-813C-AEE98FEE2CB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CC99">
                <a:alpha val="9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39CB8D-649E-409F-B64C-BE8782A51B90}"/>
                </a:ext>
              </a:extLst>
            </p:cNvPr>
            <p:cNvSpPr txBox="1"/>
            <p:nvPr/>
          </p:nvSpPr>
          <p:spPr>
            <a:xfrm rot="16200000">
              <a:off x="11022456" y="3091734"/>
              <a:ext cx="1919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BENEFITS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3A4417-2B98-4701-B45A-4A7B9254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0F6FF"/>
                </a:clrFrom>
                <a:clrTo>
                  <a:srgbClr val="E0F6FF">
                    <a:alpha val="0"/>
                  </a:srgbClr>
                </a:clrTo>
              </a:clrChange>
              <a:duotone>
                <a:prstClr val="black"/>
                <a:srgbClr val="00CC9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7F94FC-AA02-472C-9A53-2B186E8899EE}"/>
              </a:ext>
            </a:extLst>
          </p:cNvPr>
          <p:cNvGrpSpPr/>
          <p:nvPr/>
        </p:nvGrpSpPr>
        <p:grpSpPr>
          <a:xfrm>
            <a:off x="-10113293" y="-17758"/>
            <a:ext cx="12261699" cy="6858000"/>
            <a:chOff x="1" y="0"/>
            <a:chExt cx="12261699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CD8B13-7CEF-4347-ADED-CAB9DEC77DF3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C757328-F7BB-421A-96DE-B69AE8600CAE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DA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5139BF-20B5-41CA-9BEF-18BF8406574D}"/>
                </a:ext>
              </a:extLst>
            </p:cNvPr>
            <p:cNvSpPr txBox="1"/>
            <p:nvPr/>
          </p:nvSpPr>
          <p:spPr>
            <a:xfrm rot="16200000">
              <a:off x="11106918" y="3154368"/>
              <a:ext cx="1724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THEME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18FCA4-D88B-4006-9F39-BBE35D2A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14523" y="3148547"/>
              <a:ext cx="548054" cy="56089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305948-5532-40E5-926F-3C5DAB275BE4}"/>
              </a:ext>
            </a:extLst>
          </p:cNvPr>
          <p:cNvGrpSpPr/>
          <p:nvPr/>
        </p:nvGrpSpPr>
        <p:grpSpPr>
          <a:xfrm>
            <a:off x="-10590501" y="-17758"/>
            <a:ext cx="12247383" cy="6858000"/>
            <a:chOff x="1" y="0"/>
            <a:chExt cx="12247383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1C0ECC-5380-4DBA-AAB6-295F5B1FBC56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B952C8-86DB-49DB-B544-C0A65003EDA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D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D3571C-5539-44C1-AD0D-BA849CFC31A1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613A991-59CD-4114-AE38-549B10EB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0D9E55-55D7-41C3-9DD6-3B8905A81F9A}"/>
              </a:ext>
            </a:extLst>
          </p:cNvPr>
          <p:cNvSpPr txBox="1"/>
          <p:nvPr/>
        </p:nvSpPr>
        <p:spPr>
          <a:xfrm>
            <a:off x="2443797" y="312571"/>
            <a:ext cx="912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Tw Cen MT" panose="020B0602020104020603" pitchFamily="34" charset="0"/>
              </a:rPr>
              <a:t>Project </a:t>
            </a:r>
            <a:r>
              <a:rPr lang="en-US" sz="4800" b="1" dirty="0">
                <a:solidFill>
                  <a:srgbClr val="FF0000"/>
                </a:solidFill>
                <a:latin typeface="Tw Cen MT" panose="020B0602020104020603" pitchFamily="34" charset="0"/>
              </a:rPr>
              <a:t>Pool-in</a:t>
            </a:r>
            <a:endParaRPr lang="en-IN" sz="48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98A74-5601-4C0D-80A3-F8FB3C0BE706}"/>
              </a:ext>
            </a:extLst>
          </p:cNvPr>
          <p:cNvSpPr txBox="1"/>
          <p:nvPr/>
        </p:nvSpPr>
        <p:spPr>
          <a:xfrm>
            <a:off x="2990850" y="1390650"/>
            <a:ext cx="8010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w Cen MT" panose="020B0602020104020603" pitchFamily="34" charset="0"/>
              </a:rPr>
              <a:t>Project Pool-in is a </a:t>
            </a:r>
            <a:r>
              <a:rPr lang="en-IN" sz="2400" b="1" dirty="0">
                <a:latin typeface="Tw Cen MT" panose="020B0602020104020603" pitchFamily="34" charset="0"/>
              </a:rPr>
              <a:t>website</a:t>
            </a:r>
            <a:r>
              <a:rPr lang="en-IN" sz="2400" dirty="0">
                <a:latin typeface="Tw Cen MT" panose="020B0602020104020603" pitchFamily="34" charset="0"/>
              </a:rPr>
              <a:t> that allows users to </a:t>
            </a:r>
            <a:r>
              <a:rPr lang="en-IN" sz="2400" b="1" dirty="0">
                <a:latin typeface="Tw Cen MT" panose="020B0602020104020603" pitchFamily="34" charset="0"/>
              </a:rPr>
              <a:t>get help</a:t>
            </a:r>
            <a:r>
              <a:rPr lang="en-IN" sz="2400" dirty="0">
                <a:latin typeface="Tw Cen MT" panose="020B0602020104020603" pitchFamily="34" charset="0"/>
              </a:rPr>
              <a:t>, or </a:t>
            </a:r>
            <a:r>
              <a:rPr lang="en-IN" sz="2400" b="1" dirty="0">
                <a:latin typeface="Tw Cen MT" panose="020B0602020104020603" pitchFamily="34" charset="0"/>
              </a:rPr>
              <a:t>help others </a:t>
            </a:r>
            <a:r>
              <a:rPr lang="en-IN" sz="2400" dirty="0">
                <a:latin typeface="Tw Cen MT" panose="020B0602020104020603" pitchFamily="34" charset="0"/>
              </a:rPr>
              <a:t>to travel.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8A1A3-45AE-4BC2-B618-609CA8D0162D}"/>
              </a:ext>
            </a:extLst>
          </p:cNvPr>
          <p:cNvSpPr txBox="1"/>
          <p:nvPr/>
        </p:nvSpPr>
        <p:spPr>
          <a:xfrm>
            <a:off x="5146777" y="2468729"/>
            <a:ext cx="371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0000"/>
                </a:solidFill>
                <a:latin typeface="Tw Cen MT" panose="020B0602020104020603" pitchFamily="34" charset="0"/>
              </a:rPr>
              <a:t>DID YOU KNOW?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C59A7-B907-4CD8-B217-A8FE22CA8684}"/>
              </a:ext>
            </a:extLst>
          </p:cNvPr>
          <p:cNvSpPr txBox="1"/>
          <p:nvPr/>
        </p:nvSpPr>
        <p:spPr>
          <a:xfrm>
            <a:off x="3008202" y="3295650"/>
            <a:ext cx="79167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w Cen MT" panose="020B0602020104020603" pitchFamily="34" charset="0"/>
              </a:rPr>
              <a:t>An estimated 74,0001 premature deaths were attributable to transportation emissions in India 2015. This represents a 28% increase in annual transportation-attributable deaths in India compared with 2010. And these are increasing since then!</a:t>
            </a:r>
          </a:p>
          <a:p>
            <a:endParaRPr lang="en-US" sz="2000" dirty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w Cen MT" panose="020B0602020104020603" pitchFamily="34" charset="0"/>
              </a:rPr>
              <a:t>In 2018, India had 467,044 reported road accidents, an increase of 0.5% from 464,910 in 2017, according to the road ministry's data. India has 1% of the world's vehicles but accounts for 6% of the world's road traffic accidents, according to data from a 2018 World Health Organization report.</a:t>
            </a:r>
            <a:endParaRPr lang="en-IN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91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A7E537-6B9A-4842-AB38-726A62CFCFD6}"/>
              </a:ext>
            </a:extLst>
          </p:cNvPr>
          <p:cNvGrpSpPr/>
          <p:nvPr/>
        </p:nvGrpSpPr>
        <p:grpSpPr>
          <a:xfrm>
            <a:off x="-57150" y="15033"/>
            <a:ext cx="12306299" cy="6858000"/>
            <a:chOff x="1" y="0"/>
            <a:chExt cx="12247383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78C230-FE82-4EC7-B32B-D59E8BF1E4F2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B60BE0-0B60-4761-8824-921426BDA4CD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FC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8C3D88-AA9D-47E8-A24F-E8D8FFECCD46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1EC72F-16B0-4DE4-8710-732EF5271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21260" y="3222067"/>
              <a:ext cx="463150" cy="47400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73014-E7BC-4796-9171-4A117DA18FB9}"/>
              </a:ext>
            </a:extLst>
          </p:cNvPr>
          <p:cNvGrpSpPr/>
          <p:nvPr/>
        </p:nvGrpSpPr>
        <p:grpSpPr>
          <a:xfrm>
            <a:off x="-532465" y="22550"/>
            <a:ext cx="12266501" cy="6858000"/>
            <a:chOff x="1" y="0"/>
            <a:chExt cx="12266501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61358B-DB43-4E07-AACB-B947FD647DA9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F978CD-D445-4A0A-813C-AEE98FEE2CB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CC99">
                <a:alpha val="9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39CB8D-649E-409F-B64C-BE8782A51B90}"/>
                </a:ext>
              </a:extLst>
            </p:cNvPr>
            <p:cNvSpPr txBox="1"/>
            <p:nvPr/>
          </p:nvSpPr>
          <p:spPr>
            <a:xfrm rot="16200000">
              <a:off x="11055459" y="3114058"/>
              <a:ext cx="1837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BENEFITS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3A4417-2B98-4701-B45A-4A7B9254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0F6FF"/>
                </a:clrFrom>
                <a:clrTo>
                  <a:srgbClr val="E0F6FF">
                    <a:alpha val="0"/>
                  </a:srgbClr>
                </a:clrTo>
              </a:clrChange>
              <a:duotone>
                <a:prstClr val="black"/>
                <a:srgbClr val="00CC9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7F94FC-AA02-472C-9A53-2B186E8899EE}"/>
              </a:ext>
            </a:extLst>
          </p:cNvPr>
          <p:cNvGrpSpPr/>
          <p:nvPr/>
        </p:nvGrpSpPr>
        <p:grpSpPr>
          <a:xfrm>
            <a:off x="-167223" y="32350"/>
            <a:ext cx="11424377" cy="6793300"/>
            <a:chOff x="1" y="0"/>
            <a:chExt cx="12262667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CD8B13-7CEF-4347-ADED-CAB9DEC77DF3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C757328-F7BB-421A-96DE-B69AE8600CAE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DA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5139BF-20B5-41CA-9BEF-18BF8406574D}"/>
                </a:ext>
              </a:extLst>
            </p:cNvPr>
            <p:cNvSpPr txBox="1"/>
            <p:nvPr/>
          </p:nvSpPr>
          <p:spPr>
            <a:xfrm rot="16200000">
              <a:off x="11240690" y="3165594"/>
              <a:ext cx="1416272" cy="62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THEME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18FCA4-D88B-4006-9F39-BBE35D2A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14523" y="3148547"/>
              <a:ext cx="548054" cy="56089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305948-5532-40E5-926F-3C5DAB275BE4}"/>
              </a:ext>
            </a:extLst>
          </p:cNvPr>
          <p:cNvGrpSpPr/>
          <p:nvPr/>
        </p:nvGrpSpPr>
        <p:grpSpPr>
          <a:xfrm>
            <a:off x="-11117533" y="26789"/>
            <a:ext cx="12247383" cy="6858000"/>
            <a:chOff x="1" y="0"/>
            <a:chExt cx="12247383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1C0ECC-5380-4DBA-AAB6-295F5B1FBC56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B952C8-86DB-49DB-B544-C0A65003EDA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D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D3571C-5539-44C1-AD0D-BA849CFC31A1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613A991-59CD-4114-AE38-549B10EB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11F187-53C9-49F6-9E50-1DF7F9FF3AF6}"/>
              </a:ext>
            </a:extLst>
          </p:cNvPr>
          <p:cNvSpPr txBox="1"/>
          <p:nvPr/>
        </p:nvSpPr>
        <p:spPr>
          <a:xfrm>
            <a:off x="2784587" y="265176"/>
            <a:ext cx="715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DAD500"/>
                </a:solidFill>
              </a:rPr>
              <a:t>Sustainability?</a:t>
            </a:r>
            <a:endParaRPr lang="en-IN" sz="4800" b="1" dirty="0">
              <a:solidFill>
                <a:srgbClr val="DAD5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DFF88-8AE0-4130-A395-EBEE73D4F62B}"/>
              </a:ext>
            </a:extLst>
          </p:cNvPr>
          <p:cNvSpPr txBox="1"/>
          <p:nvPr/>
        </p:nvSpPr>
        <p:spPr>
          <a:xfrm>
            <a:off x="1562100" y="1362075"/>
            <a:ext cx="8504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w Cen MT" panose="020B0602020104020603" pitchFamily="34" charset="0"/>
              </a:rPr>
              <a:t>First let’s consider what is sustainable Development?: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w Cen MT" panose="020B0602020104020603" pitchFamily="34" charset="0"/>
              </a:rPr>
              <a:t>It is the economic development that is conducted without depletion of natural resources.</a:t>
            </a:r>
            <a:endParaRPr lang="en-IN" sz="2000" dirty="0">
              <a:latin typeface="Tw Cen MT" panose="020B06020201040206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>
              <a:latin typeface="Tw Cen MT" panose="020B06020201040206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D4439-74B4-4D03-A587-012AA0768DA8}"/>
              </a:ext>
            </a:extLst>
          </p:cNvPr>
          <p:cNvSpPr txBox="1"/>
          <p:nvPr/>
        </p:nvSpPr>
        <p:spPr>
          <a:xfrm>
            <a:off x="3181348" y="2425898"/>
            <a:ext cx="5419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E0E028"/>
                </a:solidFill>
                <a:latin typeface="Tw Cen MT" panose="020B0602020104020603" pitchFamily="34" charset="0"/>
              </a:rPr>
              <a:t>HOW OUR PROJECT RELATES TO SUSTAINABILITY?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716C4-7B30-4558-8085-04F93D130699}"/>
              </a:ext>
            </a:extLst>
          </p:cNvPr>
          <p:cNvSpPr txBox="1"/>
          <p:nvPr/>
        </p:nvSpPr>
        <p:spPr>
          <a:xfrm>
            <a:off x="1625001" y="3437029"/>
            <a:ext cx="846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w Cen MT" panose="020B0602020104020603" pitchFamily="34" charset="0"/>
              </a:rPr>
              <a:t>Petroleum is a natural resource that is being depleted very quickly. Our project will help in environmental sustainability by reducing the use of fuel!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w Cen MT" panose="020B0602020104020603" pitchFamily="34" charset="0"/>
              </a:rPr>
              <a:t>Our project can reduce noise and air pollution by reducing the traffic, which contributes to environmental sustainability!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w Cen MT" panose="020B0602020104020603" pitchFamily="34" charset="0"/>
              </a:rPr>
              <a:t>Our project prevents congestion and reduces the chances of accidents, saving lives, and increasing government revenue(by the future spending of the individual), which contributes to economical sustainability!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50CEAF-7E4E-48D9-AEC1-9DEF83635326}"/>
              </a:ext>
            </a:extLst>
          </p:cNvPr>
          <p:cNvSpPr txBox="1"/>
          <p:nvPr/>
        </p:nvSpPr>
        <p:spPr>
          <a:xfrm>
            <a:off x="2428497" y="5683798"/>
            <a:ext cx="692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E0E028"/>
                </a:solidFill>
              </a:rPr>
              <a:t>Therefore, Our project contributes towards sustainable development, mainly environmentally!</a:t>
            </a:r>
          </a:p>
        </p:txBody>
      </p:sp>
    </p:spTree>
    <p:extLst>
      <p:ext uri="{BB962C8B-B14F-4D97-AF65-F5344CB8AC3E}">
        <p14:creationId xmlns:p14="http://schemas.microsoft.com/office/powerpoint/2010/main" val="3612631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A7E537-6B9A-4842-AB38-726A62CFCFD6}"/>
              </a:ext>
            </a:extLst>
          </p:cNvPr>
          <p:cNvGrpSpPr/>
          <p:nvPr/>
        </p:nvGrpSpPr>
        <p:grpSpPr>
          <a:xfrm>
            <a:off x="-57150" y="15033"/>
            <a:ext cx="12306299" cy="6858000"/>
            <a:chOff x="1" y="0"/>
            <a:chExt cx="12247383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78C230-FE82-4EC7-B32B-D59E8BF1E4F2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B60BE0-0B60-4761-8824-921426BDA4CD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FC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8C3D88-AA9D-47E8-A24F-E8D8FFECCD46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1EC72F-16B0-4DE4-8710-732EF5271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21260" y="3222067"/>
              <a:ext cx="463150" cy="47400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73014-E7BC-4796-9171-4A117DA18FB9}"/>
              </a:ext>
            </a:extLst>
          </p:cNvPr>
          <p:cNvGrpSpPr/>
          <p:nvPr/>
        </p:nvGrpSpPr>
        <p:grpSpPr>
          <a:xfrm>
            <a:off x="-567542" y="45102"/>
            <a:ext cx="12256463" cy="6858000"/>
            <a:chOff x="1" y="0"/>
            <a:chExt cx="1225646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61358B-DB43-4E07-AACB-B947FD647DA9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F978CD-D445-4A0A-813C-AEE98FEE2CB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CC99">
                <a:alpha val="9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39CB8D-649E-409F-B64C-BE8782A51B90}"/>
                </a:ext>
              </a:extLst>
            </p:cNvPr>
            <p:cNvSpPr txBox="1"/>
            <p:nvPr/>
          </p:nvSpPr>
          <p:spPr>
            <a:xfrm rot="16200000">
              <a:off x="10618443" y="3171983"/>
              <a:ext cx="26912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3A4417-2B98-4701-B45A-4A7B9254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0F6FF"/>
                </a:clrFrom>
                <a:clrTo>
                  <a:srgbClr val="E0F6FF">
                    <a:alpha val="0"/>
                  </a:srgbClr>
                </a:clrTo>
              </a:clrChange>
              <a:duotone>
                <a:prstClr val="black"/>
                <a:srgbClr val="00CC9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7F94FC-AA02-472C-9A53-2B186E8899EE}"/>
              </a:ext>
            </a:extLst>
          </p:cNvPr>
          <p:cNvGrpSpPr/>
          <p:nvPr/>
        </p:nvGrpSpPr>
        <p:grpSpPr>
          <a:xfrm>
            <a:off x="-10057186" y="15032"/>
            <a:ext cx="12249391" cy="6858000"/>
            <a:chOff x="1" y="0"/>
            <a:chExt cx="12249391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CD8B13-7CEF-4347-ADED-CAB9DEC77DF3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C757328-F7BB-421A-96DE-B69AE8600CAE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DA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5139BF-20B5-41CA-9BEF-18BF8406574D}"/>
                </a:ext>
              </a:extLst>
            </p:cNvPr>
            <p:cNvSpPr txBox="1"/>
            <p:nvPr/>
          </p:nvSpPr>
          <p:spPr>
            <a:xfrm rot="16200000">
              <a:off x="11141397" y="3141964"/>
              <a:ext cx="16312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THEME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18FCA4-D88B-4006-9F39-BBE35D2A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14523" y="3148547"/>
              <a:ext cx="548054" cy="56089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305948-5532-40E5-926F-3C5DAB275BE4}"/>
              </a:ext>
            </a:extLst>
          </p:cNvPr>
          <p:cNvGrpSpPr/>
          <p:nvPr/>
        </p:nvGrpSpPr>
        <p:grpSpPr>
          <a:xfrm>
            <a:off x="-10535571" y="75171"/>
            <a:ext cx="12247384" cy="6858000"/>
            <a:chOff x="0" y="261648"/>
            <a:chExt cx="12247384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1C0ECC-5380-4DBA-AAB6-295F5B1FBC56}"/>
                </a:ext>
              </a:extLst>
            </p:cNvPr>
            <p:cNvSpPr/>
            <p:nvPr/>
          </p:nvSpPr>
          <p:spPr>
            <a:xfrm>
              <a:off x="0" y="261648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B952C8-86DB-49DB-B544-C0A65003EDA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D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D3571C-5539-44C1-AD0D-BA849CFC31A1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613A991-59CD-4114-AE38-549B10EB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9559B54-77AF-4DCF-B15D-03F8546B432F}"/>
              </a:ext>
            </a:extLst>
          </p:cNvPr>
          <p:cNvSpPr txBox="1"/>
          <p:nvPr/>
        </p:nvSpPr>
        <p:spPr>
          <a:xfrm>
            <a:off x="2696784" y="566867"/>
            <a:ext cx="8425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C072"/>
                </a:solidFill>
              </a:rPr>
              <a:t>Features of </a:t>
            </a:r>
            <a:r>
              <a:rPr lang="en-US" sz="4800" b="1" dirty="0">
                <a:solidFill>
                  <a:srgbClr val="00C072"/>
                </a:solidFill>
              </a:rPr>
              <a:t>POOL-IN</a:t>
            </a:r>
            <a:endParaRPr lang="en-IN" sz="4800" b="1" dirty="0">
              <a:solidFill>
                <a:srgbClr val="00C07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FF63E1-3372-40DE-B6A9-98A4833067EE}"/>
              </a:ext>
            </a:extLst>
          </p:cNvPr>
          <p:cNvSpPr txBox="1"/>
          <p:nvPr/>
        </p:nvSpPr>
        <p:spPr>
          <a:xfrm>
            <a:off x="2832621" y="2626021"/>
            <a:ext cx="75774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55F92-E6ED-4DBE-9FDE-CB1364DA1B12}"/>
              </a:ext>
            </a:extLst>
          </p:cNvPr>
          <p:cNvSpPr txBox="1"/>
          <p:nvPr/>
        </p:nvSpPr>
        <p:spPr>
          <a:xfrm>
            <a:off x="2803491" y="1876591"/>
            <a:ext cx="76544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C072"/>
                </a:solidFill>
                <a:latin typeface="Tw Cen MT" panose="020B0602020104020603" pitchFamily="34" charset="0"/>
              </a:rPr>
              <a:t>PRIVACY PROTECTION</a:t>
            </a:r>
            <a:r>
              <a:rPr lang="en-IN" sz="2000" dirty="0">
                <a:latin typeface="Tw Cen MT" panose="020B06020201040206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w Cen MT" panose="020B0602020104020603" pitchFamily="34" charset="0"/>
              </a:rPr>
              <a:t>We respect privacy of our visitors and therefore we use the following ways to protect their privacy: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w Cen MT" panose="020B0602020104020603" pitchFamily="34" charset="0"/>
              </a:rPr>
              <a:t>We use Hashed Passwords, which mean that the password that is linked to the account is encrypted, which also prevents issues like hacking.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w Cen MT" panose="020B0602020104020603" pitchFamily="34" charset="0"/>
              </a:rPr>
              <a:t>We have also enabled a email verification when a user registers to make sure that the user has entered a valid and their own email address.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w Cen MT" panose="020B0602020104020603" pitchFamily="34" charset="0"/>
              </a:rPr>
              <a:t>We use cookies to keep out data safe and also to provide a personalized service for all of our users</a:t>
            </a:r>
          </a:p>
        </p:txBody>
      </p:sp>
    </p:spTree>
    <p:extLst>
      <p:ext uri="{BB962C8B-B14F-4D97-AF65-F5344CB8AC3E}">
        <p14:creationId xmlns:p14="http://schemas.microsoft.com/office/powerpoint/2010/main" val="353594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A7E537-6B9A-4842-AB38-726A62CFCFD6}"/>
              </a:ext>
            </a:extLst>
          </p:cNvPr>
          <p:cNvGrpSpPr/>
          <p:nvPr/>
        </p:nvGrpSpPr>
        <p:grpSpPr>
          <a:xfrm>
            <a:off x="-57150" y="15033"/>
            <a:ext cx="12306299" cy="6858000"/>
            <a:chOff x="1" y="0"/>
            <a:chExt cx="12247383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78C230-FE82-4EC7-B32B-D59E8BF1E4F2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B60BE0-0B60-4761-8824-921426BDA4CD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FC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8C3D88-AA9D-47E8-A24F-E8D8FFECCD46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1EC72F-16B0-4DE4-8710-732EF5271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21260" y="3222067"/>
              <a:ext cx="463150" cy="47400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73014-E7BC-4796-9171-4A117DA18FB9}"/>
              </a:ext>
            </a:extLst>
          </p:cNvPr>
          <p:cNvGrpSpPr/>
          <p:nvPr/>
        </p:nvGrpSpPr>
        <p:grpSpPr>
          <a:xfrm>
            <a:off x="-508666" y="19256"/>
            <a:ext cx="12256463" cy="6858000"/>
            <a:chOff x="1" y="0"/>
            <a:chExt cx="12256463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61358B-DB43-4E07-AACB-B947FD647DA9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F978CD-D445-4A0A-813C-AEE98FEE2CB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CC99">
                <a:alpha val="9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39CB8D-649E-409F-B64C-BE8782A51B90}"/>
                </a:ext>
              </a:extLst>
            </p:cNvPr>
            <p:cNvSpPr txBox="1"/>
            <p:nvPr/>
          </p:nvSpPr>
          <p:spPr>
            <a:xfrm rot="16200000">
              <a:off x="10618443" y="3171983"/>
              <a:ext cx="26912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3A4417-2B98-4701-B45A-4A7B9254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0F6FF"/>
                </a:clrFrom>
                <a:clrTo>
                  <a:srgbClr val="E0F6FF">
                    <a:alpha val="0"/>
                  </a:srgbClr>
                </a:clrTo>
              </a:clrChange>
              <a:duotone>
                <a:prstClr val="black"/>
                <a:srgbClr val="00CC9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7F94FC-AA02-472C-9A53-2B186E8899EE}"/>
              </a:ext>
            </a:extLst>
          </p:cNvPr>
          <p:cNvGrpSpPr/>
          <p:nvPr/>
        </p:nvGrpSpPr>
        <p:grpSpPr>
          <a:xfrm>
            <a:off x="-10056207" y="9731"/>
            <a:ext cx="12249391" cy="6858000"/>
            <a:chOff x="1" y="0"/>
            <a:chExt cx="12249391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CD8B13-7CEF-4347-ADED-CAB9DEC77DF3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C757328-F7BB-421A-96DE-B69AE8600CAE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DA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5139BF-20B5-41CA-9BEF-18BF8406574D}"/>
                </a:ext>
              </a:extLst>
            </p:cNvPr>
            <p:cNvSpPr txBox="1"/>
            <p:nvPr/>
          </p:nvSpPr>
          <p:spPr>
            <a:xfrm rot="16200000">
              <a:off x="11141397" y="3141964"/>
              <a:ext cx="16312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THEME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18FCA4-D88B-4006-9F39-BBE35D2A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11214523" y="3148547"/>
              <a:ext cx="548054" cy="56089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305948-5532-40E5-926F-3C5DAB275BE4}"/>
              </a:ext>
            </a:extLst>
          </p:cNvPr>
          <p:cNvGrpSpPr/>
          <p:nvPr/>
        </p:nvGrpSpPr>
        <p:grpSpPr>
          <a:xfrm>
            <a:off x="-10534591" y="20335"/>
            <a:ext cx="12247383" cy="6858000"/>
            <a:chOff x="1" y="0"/>
            <a:chExt cx="12247383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1C0ECC-5380-4DBA-AAB6-295F5B1FBC56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B952C8-86DB-49DB-B544-C0A65003EDA2}"/>
                </a:ext>
              </a:extLst>
            </p:cNvPr>
            <p:cNvSpPr/>
            <p:nvPr/>
          </p:nvSpPr>
          <p:spPr>
            <a:xfrm>
              <a:off x="11133221" y="2394284"/>
              <a:ext cx="1058779" cy="2069432"/>
            </a:xfrm>
            <a:custGeom>
              <a:avLst/>
              <a:gdLst>
                <a:gd name="connsiteX0" fmla="*/ 1058779 w 1058779"/>
                <a:gd name="connsiteY0" fmla="*/ 0 h 2069432"/>
                <a:gd name="connsiteX1" fmla="*/ 1058779 w 1058779"/>
                <a:gd name="connsiteY1" fmla="*/ 2069432 h 2069432"/>
                <a:gd name="connsiteX2" fmla="*/ 0 w 1058779"/>
                <a:gd name="connsiteY2" fmla="*/ 1034716 h 2069432"/>
                <a:gd name="connsiteX3" fmla="*/ 1058779 w 1058779"/>
                <a:gd name="connsiteY3" fmla="*/ 0 h 20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779" h="2069432">
                  <a:moveTo>
                    <a:pt x="1058779" y="0"/>
                  </a:moveTo>
                  <a:lnTo>
                    <a:pt x="1058779" y="2069432"/>
                  </a:lnTo>
                  <a:cubicBezTo>
                    <a:pt x="474032" y="2069432"/>
                    <a:pt x="0" y="1606174"/>
                    <a:pt x="0" y="1034716"/>
                  </a:cubicBezTo>
                  <a:cubicBezTo>
                    <a:pt x="0" y="463258"/>
                    <a:pt x="474032" y="0"/>
                    <a:pt x="1058779" y="0"/>
                  </a:cubicBezTo>
                  <a:close/>
                </a:path>
              </a:pathLst>
            </a:custGeom>
            <a:solidFill>
              <a:srgbClr val="00D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D3571C-5539-44C1-AD0D-BA849CFC31A1}"/>
                </a:ext>
              </a:extLst>
            </p:cNvPr>
            <p:cNvSpPr txBox="1"/>
            <p:nvPr/>
          </p:nvSpPr>
          <p:spPr>
            <a:xfrm rot="16200000">
              <a:off x="10840070" y="3136612"/>
              <a:ext cx="2229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rgbClr val="EAEAEA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613A991-59CD-4114-AE38-549B10EB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 rot="16200000">
              <a:off x="11221964" y="3161218"/>
              <a:ext cx="523295" cy="5355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9559B54-77AF-4DCF-B15D-03F8546B432F}"/>
              </a:ext>
            </a:extLst>
          </p:cNvPr>
          <p:cNvSpPr txBox="1"/>
          <p:nvPr/>
        </p:nvSpPr>
        <p:spPr>
          <a:xfrm>
            <a:off x="2696784" y="566867"/>
            <a:ext cx="8425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C072"/>
                </a:solidFill>
              </a:rPr>
              <a:t>Features of </a:t>
            </a:r>
            <a:r>
              <a:rPr lang="en-US" sz="4800" b="1" dirty="0">
                <a:solidFill>
                  <a:srgbClr val="00C072"/>
                </a:solidFill>
              </a:rPr>
              <a:t>POOL-IN</a:t>
            </a:r>
            <a:endParaRPr lang="en-IN" sz="4800" b="1" dirty="0">
              <a:solidFill>
                <a:srgbClr val="00C07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FF63E1-3372-40DE-B6A9-98A4833067EE}"/>
              </a:ext>
            </a:extLst>
          </p:cNvPr>
          <p:cNvSpPr txBox="1"/>
          <p:nvPr/>
        </p:nvSpPr>
        <p:spPr>
          <a:xfrm>
            <a:off x="2832621" y="2626021"/>
            <a:ext cx="75774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55F92-E6ED-4DBE-9FDE-CB1364DA1B12}"/>
              </a:ext>
            </a:extLst>
          </p:cNvPr>
          <p:cNvSpPr txBox="1"/>
          <p:nvPr/>
        </p:nvSpPr>
        <p:spPr>
          <a:xfrm>
            <a:off x="2862885" y="1959223"/>
            <a:ext cx="76544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00C072"/>
                </a:solidFill>
                <a:latin typeface="Tw Cen MT" panose="020B0602020104020603" pitchFamily="34" charset="0"/>
              </a:rPr>
              <a:t>USER-FRIENDLY: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w Cen MT" panose="020B0602020104020603" pitchFamily="34" charset="0"/>
              </a:rPr>
              <a:t>We have made our website so that the user can easily navigate through: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w Cen MT" panose="020B0602020104020603" pitchFamily="34" charset="0"/>
              </a:rPr>
              <a:t>An interactive web design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w Cen MT" panose="020B0602020104020603" pitchFamily="34" charset="0"/>
              </a:rPr>
              <a:t>Autocomplete feature allows users to select location, instead of typing which makes data entry more accurate!</a:t>
            </a:r>
          </a:p>
        </p:txBody>
      </p:sp>
    </p:spTree>
    <p:extLst>
      <p:ext uri="{BB962C8B-B14F-4D97-AF65-F5344CB8AC3E}">
        <p14:creationId xmlns:p14="http://schemas.microsoft.com/office/powerpoint/2010/main" val="307580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CA6E7-E8D7-4F30-B8B5-0C96D9B10C63}"/>
              </a:ext>
            </a:extLst>
          </p:cNvPr>
          <p:cNvSpPr txBox="1"/>
          <p:nvPr/>
        </p:nvSpPr>
        <p:spPr>
          <a:xfrm>
            <a:off x="2711228" y="156080"/>
            <a:ext cx="658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itka Display" panose="02000505000000020004" pitchFamily="2" charset="0"/>
              </a:rPr>
              <a:t>PROGRAMMING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OUR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itka Display" panose="02000505000000020004" pitchFamily="2" charset="0"/>
              </a:rPr>
              <a:t>WEBSITE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73C8A-BDEE-4150-BF23-5326FD6BA020}"/>
              </a:ext>
            </a:extLst>
          </p:cNvPr>
          <p:cNvSpPr txBox="1"/>
          <p:nvPr/>
        </p:nvSpPr>
        <p:spPr>
          <a:xfrm>
            <a:off x="300073" y="1238130"/>
            <a:ext cx="105711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main aim is to build a full responsive website with functionality as much as possible.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html and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build our           frontend 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html codes we created the backbone of our webpage and with the use of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were able to build beautiful transitions and styles.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python as our site’s full backend handler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Flask, SMTP,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cryptohash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some other modules have been 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4160-10DC-4B39-BC80-B03905BDA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716" y="3590261"/>
            <a:ext cx="3365284" cy="3267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9246B5-B0F4-422E-9EB2-D0067C5F0051}"/>
              </a:ext>
            </a:extLst>
          </p:cNvPr>
          <p:cNvSpPr txBox="1"/>
          <p:nvPr/>
        </p:nvSpPr>
        <p:spPr>
          <a:xfrm>
            <a:off x="1003300" y="4735848"/>
            <a:ext cx="5372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itka Display" panose="02000505000000020004" pitchFamily="2" charset="0"/>
              </a:rPr>
              <a:t>Through the use of all these programming languages we were able to build our project</a:t>
            </a:r>
          </a:p>
        </p:txBody>
      </p:sp>
    </p:spTree>
    <p:extLst>
      <p:ext uri="{BB962C8B-B14F-4D97-AF65-F5344CB8AC3E}">
        <p14:creationId xmlns:p14="http://schemas.microsoft.com/office/powerpoint/2010/main" val="383756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CA6E7-E8D7-4F30-B8B5-0C96D9B10C63}"/>
              </a:ext>
            </a:extLst>
          </p:cNvPr>
          <p:cNvSpPr txBox="1"/>
          <p:nvPr/>
        </p:nvSpPr>
        <p:spPr>
          <a:xfrm>
            <a:off x="2711228" y="156080"/>
            <a:ext cx="658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itka Display" panose="02000505000000020004" pitchFamily="2" charset="0"/>
              </a:rPr>
              <a:t>PROGRAMMING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OUR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itka Display" panose="02000505000000020004" pitchFamily="2" charset="0"/>
              </a:rPr>
              <a:t>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1E001-0ECE-4B12-9A11-3B478F5B2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983" y="1360119"/>
            <a:ext cx="3547567" cy="3267740"/>
          </a:xfrm>
          <a:prstGeom prst="rect">
            <a:avLst/>
          </a:prstGeom>
        </p:spPr>
      </p:pic>
      <p:sp>
        <p:nvSpPr>
          <p:cNvPr id="10" name="Google Shape;226;p27">
            <a:extLst>
              <a:ext uri="{FF2B5EF4-FFF2-40B4-BE49-F238E27FC236}">
                <a16:creationId xmlns:a16="http://schemas.microsoft.com/office/drawing/2014/main" id="{59730B1F-29BF-4245-A3BA-C891FA6D7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579433"/>
            <a:ext cx="8034000" cy="11432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OUR PROCESS IS EASY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2E3BA-DD40-46F5-99B6-873C557310CC}"/>
              </a:ext>
            </a:extLst>
          </p:cNvPr>
          <p:cNvSpPr txBox="1"/>
          <p:nvPr/>
        </p:nvSpPr>
        <p:spPr>
          <a:xfrm>
            <a:off x="1104900" y="1794987"/>
            <a:ext cx="3740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Users enter login data and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signin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or register to our website.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AFF00-C732-411D-A91D-1E7A351A9C54}"/>
              </a:ext>
            </a:extLst>
          </p:cNvPr>
          <p:cNvCxnSpPr>
            <a:cxnSpLocks/>
          </p:cNvCxnSpPr>
          <p:nvPr/>
        </p:nvCxnSpPr>
        <p:spPr>
          <a:xfrm flipH="1">
            <a:off x="4845050" y="2903870"/>
            <a:ext cx="16954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74FBFE-C023-4097-8DE6-1C6FC3F813BA}"/>
              </a:ext>
            </a:extLst>
          </p:cNvPr>
          <p:cNvCxnSpPr>
            <a:cxnSpLocks/>
          </p:cNvCxnSpPr>
          <p:nvPr/>
        </p:nvCxnSpPr>
        <p:spPr>
          <a:xfrm flipV="1">
            <a:off x="5096033" y="2032769"/>
            <a:ext cx="1901667" cy="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A17543-6AD2-4CCF-885F-AF18A07F7CBF}"/>
              </a:ext>
            </a:extLst>
          </p:cNvPr>
          <p:cNvCxnSpPr>
            <a:cxnSpLocks/>
          </p:cNvCxnSpPr>
          <p:nvPr/>
        </p:nvCxnSpPr>
        <p:spPr>
          <a:xfrm flipH="1">
            <a:off x="4845050" y="3695700"/>
            <a:ext cx="147955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1557460-866F-4E08-8B5C-46107BEF61DF}"/>
              </a:ext>
            </a:extLst>
          </p:cNvPr>
          <p:cNvSpPr txBox="1"/>
          <p:nvPr/>
        </p:nvSpPr>
        <p:spPr>
          <a:xfrm>
            <a:off x="1104900" y="3341757"/>
            <a:ext cx="3547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Someone wants to find a on going vehicle (Find a pool)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7FB7ED-6B54-429D-A2A3-0471DA0E19CC}"/>
              </a:ext>
            </a:extLst>
          </p:cNvPr>
          <p:cNvSpPr txBox="1"/>
          <p:nvPr/>
        </p:nvSpPr>
        <p:spPr>
          <a:xfrm>
            <a:off x="1104900" y="2502873"/>
            <a:ext cx="5219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Someone is going with a vehicle that can accommodate other(Post a pool)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0C062E-339C-49E0-813F-D4BCA892AF54}"/>
              </a:ext>
            </a:extLst>
          </p:cNvPr>
          <p:cNvCxnSpPr>
            <a:cxnSpLocks/>
          </p:cNvCxnSpPr>
          <p:nvPr/>
        </p:nvCxnSpPr>
        <p:spPr>
          <a:xfrm flipV="1">
            <a:off x="7681477" y="1498601"/>
            <a:ext cx="865623" cy="53092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1B2629B-4C9E-47E0-B7E9-9F4141E6205C}"/>
              </a:ext>
            </a:extLst>
          </p:cNvPr>
          <p:cNvCxnSpPr>
            <a:cxnSpLocks/>
          </p:cNvCxnSpPr>
          <p:nvPr/>
        </p:nvCxnSpPr>
        <p:spPr>
          <a:xfrm flipV="1">
            <a:off x="8051800" y="2060168"/>
            <a:ext cx="683777" cy="77881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F02CE30-2C8E-4DE5-A3E1-2AE3FB63F686}"/>
              </a:ext>
            </a:extLst>
          </p:cNvPr>
          <p:cNvCxnSpPr>
            <a:cxnSpLocks/>
          </p:cNvCxnSpPr>
          <p:nvPr/>
        </p:nvCxnSpPr>
        <p:spPr>
          <a:xfrm flipV="1">
            <a:off x="8547100" y="3210759"/>
            <a:ext cx="876300" cy="48494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E368AAA-438A-4A86-96F3-766F9822DEDE}"/>
              </a:ext>
            </a:extLst>
          </p:cNvPr>
          <p:cNvSpPr txBox="1"/>
          <p:nvPr/>
        </p:nvSpPr>
        <p:spPr>
          <a:xfrm>
            <a:off x="8735577" y="836880"/>
            <a:ext cx="2823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Frontend for user interaction with backend managing all the request and responses of website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A18ABE4-E57D-46DD-874A-A5774D09F460}"/>
              </a:ext>
            </a:extLst>
          </p:cNvPr>
          <p:cNvSpPr txBox="1"/>
          <p:nvPr/>
        </p:nvSpPr>
        <p:spPr>
          <a:xfrm>
            <a:off x="9461501" y="2652085"/>
            <a:ext cx="2311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DBMS for storing users </a:t>
            </a:r>
            <a:r>
              <a:rPr lang="en-US" sz="2000" dirty="0" err="1">
                <a:solidFill>
                  <a:schemeClr val="bg1"/>
                </a:solidFill>
              </a:rPr>
              <a:t>signin</a:t>
            </a:r>
            <a:r>
              <a:rPr lang="en-US" sz="2000" dirty="0">
                <a:solidFill>
                  <a:schemeClr val="bg1"/>
                </a:solidFill>
              </a:rPr>
              <a:t> and personal  data, cookies and </a:t>
            </a:r>
            <a:r>
              <a:rPr lang="en-US" sz="2000" dirty="0" err="1">
                <a:solidFill>
                  <a:schemeClr val="bg1"/>
                </a:solidFill>
              </a:rPr>
              <a:t>Postpool</a:t>
            </a:r>
            <a:r>
              <a:rPr lang="en-US" sz="2000" dirty="0">
                <a:solidFill>
                  <a:schemeClr val="bg1"/>
                </a:solidFill>
              </a:rPr>
              <a:t>\</a:t>
            </a:r>
            <a:r>
              <a:rPr lang="en-US" sz="2000" dirty="0" err="1">
                <a:solidFill>
                  <a:schemeClr val="bg1"/>
                </a:solidFill>
              </a:rPr>
              <a:t>Findpool</a:t>
            </a:r>
            <a:r>
              <a:rPr lang="en-US" sz="2000" dirty="0">
                <a:solidFill>
                  <a:schemeClr val="bg1"/>
                </a:solidFill>
              </a:rPr>
              <a:t> data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F132CC2-4F71-4260-BAA0-A4365737FEDF}"/>
              </a:ext>
            </a:extLst>
          </p:cNvPr>
          <p:cNvCxnSpPr>
            <a:cxnSpLocks/>
          </p:cNvCxnSpPr>
          <p:nvPr/>
        </p:nvCxnSpPr>
        <p:spPr>
          <a:xfrm>
            <a:off x="8077200" y="4002591"/>
            <a:ext cx="566400" cy="836109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8354B9BA-5E3C-43DB-B4C0-C19D71A1DCA7}"/>
              </a:ext>
            </a:extLst>
          </p:cNvPr>
          <p:cNvSpPr txBox="1"/>
          <p:nvPr/>
        </p:nvSpPr>
        <p:spPr>
          <a:xfrm>
            <a:off x="7793687" y="4821238"/>
            <a:ext cx="2823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Through DBMS data can be retrieve anytime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37CC44A-8164-45E0-95CD-158D862748EB}"/>
              </a:ext>
            </a:extLst>
          </p:cNvPr>
          <p:cNvCxnSpPr>
            <a:cxnSpLocks/>
          </p:cNvCxnSpPr>
          <p:nvPr/>
        </p:nvCxnSpPr>
        <p:spPr>
          <a:xfrm flipV="1">
            <a:off x="8547100" y="2115636"/>
            <a:ext cx="188477" cy="1580064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8B18CFE5-664B-42F5-8655-8AC471DD3D97}"/>
              </a:ext>
            </a:extLst>
          </p:cNvPr>
          <p:cNvSpPr txBox="1"/>
          <p:nvPr/>
        </p:nvSpPr>
        <p:spPr>
          <a:xfrm>
            <a:off x="2052864" y="4821238"/>
            <a:ext cx="3767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 have also used an third party </a:t>
            </a:r>
            <a:r>
              <a:rPr lang="en-US" sz="2000" dirty="0" err="1">
                <a:solidFill>
                  <a:schemeClr val="bg1"/>
                </a:solidFill>
              </a:rPr>
              <a:t>api</a:t>
            </a:r>
            <a:r>
              <a:rPr lang="en-US" sz="2000" dirty="0">
                <a:solidFill>
                  <a:schemeClr val="bg1"/>
                </a:solidFill>
              </a:rPr>
              <a:t> which sends a verification link to the user’s email…..through which users can verify themselves.</a:t>
            </a:r>
          </a:p>
        </p:txBody>
      </p:sp>
    </p:spTree>
    <p:extLst>
      <p:ext uri="{BB962C8B-B14F-4D97-AF65-F5344CB8AC3E}">
        <p14:creationId xmlns:p14="http://schemas.microsoft.com/office/powerpoint/2010/main" val="814051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3401</TotalTime>
  <Words>687</Words>
  <Application>Microsoft Office PowerPoint</Application>
  <PresentationFormat>Widescreen</PresentationFormat>
  <Paragraphs>102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Britannic Bold</vt:lpstr>
      <vt:lpstr>Calibri</vt:lpstr>
      <vt:lpstr>Calibri Light</vt:lpstr>
      <vt:lpstr>Sitka Display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PROCESS IS EASY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mallika.evuri2468@gmail.com</dc:creator>
  <cp:lastModifiedBy>HP</cp:lastModifiedBy>
  <cp:revision>144</cp:revision>
  <dcterms:created xsi:type="dcterms:W3CDTF">2020-08-26T17:16:13Z</dcterms:created>
  <dcterms:modified xsi:type="dcterms:W3CDTF">2020-10-11T18:05:58Z</dcterms:modified>
</cp:coreProperties>
</file>